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29" r:id="rId3"/>
    <p:sldId id="271" r:id="rId4"/>
    <p:sldId id="382" r:id="rId5"/>
    <p:sldId id="381" r:id="rId6"/>
    <p:sldId id="372" r:id="rId7"/>
    <p:sldId id="371" r:id="rId8"/>
    <p:sldId id="370" r:id="rId9"/>
    <p:sldId id="368" r:id="rId10"/>
    <p:sldId id="367" r:id="rId11"/>
    <p:sldId id="369" r:id="rId12"/>
    <p:sldId id="383" r:id="rId13"/>
    <p:sldId id="263" r:id="rId14"/>
    <p:sldId id="363" r:id="rId15"/>
    <p:sldId id="384" r:id="rId16"/>
    <p:sldId id="360" r:id="rId17"/>
    <p:sldId id="445" r:id="rId18"/>
    <p:sldId id="365" r:id="rId19"/>
    <p:sldId id="444" r:id="rId20"/>
    <p:sldId id="446" r:id="rId21"/>
    <p:sldId id="447" r:id="rId22"/>
    <p:sldId id="448" r:id="rId23"/>
    <p:sldId id="463" r:id="rId24"/>
    <p:sldId id="260" r:id="rId25"/>
    <p:sldId id="462" r:id="rId26"/>
    <p:sldId id="464" r:id="rId27"/>
    <p:sldId id="267" r:id="rId28"/>
    <p:sldId id="449" r:id="rId29"/>
    <p:sldId id="266" r:id="rId30"/>
    <p:sldId id="265" r:id="rId31"/>
    <p:sldId id="275" r:id="rId32"/>
    <p:sldId id="453" r:id="rId33"/>
    <p:sldId id="454" r:id="rId34"/>
    <p:sldId id="458" r:id="rId35"/>
    <p:sldId id="457" r:id="rId36"/>
    <p:sldId id="456" r:id="rId37"/>
    <p:sldId id="315" r:id="rId38"/>
    <p:sldId id="459" r:id="rId39"/>
    <p:sldId id="460" r:id="rId40"/>
    <p:sldId id="461" r:id="rId4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82F1-5361-44BC-B468-9FDEFC675E15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36C5-D2AD-4287-B8E7-EB34205302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5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76EEB-4C2E-44A7-B47C-FB847DC4918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3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E7B6DB-0B5A-4295-81D9-58FD850E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7695-AF7C-45B0-9E2D-0F9143F9F89E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4CC99A-696D-4922-BE07-DCD10F2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598707-D80A-44B7-872A-5145B5DF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07A3-DE61-4013-8E32-5F53070C2FD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9002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8CFBCD-0B04-4CC4-84CC-47F83608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C973-7EFB-4348-A349-68033979B940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2D512-5ED7-4F89-9C9F-AC64CD84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B0F8A-E178-4610-BEA8-ADE1D911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F7EE-4C7A-4571-93CC-8DE11BE5A1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02374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0A044D-F8F3-4E6C-9B6A-5330BE4A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E281-8128-4286-8E67-E86D45656D22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F55C0-619F-4EF9-8FC4-16764C0E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9D0829-D2FF-46EB-BCDF-7B5402C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016C6-5DF8-4AC3-9A58-C7ED1ACFEF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87720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4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1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6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9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1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64098-CB7A-4036-963E-820F8FA9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4C0-44A4-4DAF-8B8A-4AC446A872D9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23B3F-D3AC-45C5-9060-13B7F031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493D09-FE38-4B21-9C80-6D5124C5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4B7D-4BFB-4BEA-93B0-2EEC6A431B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19426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4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2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4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80D77-0C9E-4882-8588-BD6205B6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5347-0EEF-45CA-AE3B-439F2A1B6E7E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05E24D-75F6-4024-8317-4045B7C5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EFCEB-4969-4E63-97F9-74001A89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34A7D-1F00-4A05-930D-FA26717340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87855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9EB6035-2D3E-4AD8-8E60-2749A35E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9CCC-D915-40E7-8DB2-38D9D7133BFD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647F0FE-600F-46F9-B957-5EE19B49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9E7B84F-5543-43B0-A950-617FE171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9EC7-42DE-4B67-B5D3-DAB0163F69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078648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F7A849B7-FAD7-4E3C-BF9E-A47A7479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312D-FCAD-4CFE-8CFF-2FBFF9DE4E8F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08678AC-B640-4906-8B89-6727D9C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7695752-B4C9-4A48-BB79-252DD5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BA8A-2433-4ED2-9E37-50FF0B7C78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50598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8159D85-C821-4A2D-ABC1-5B4B0EB5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57D-AE93-4159-AFB9-57D1A3ADB20F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34D440A-5984-41FB-9022-436D7DF3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E9F040D-431D-4501-BFDC-C2C77BFB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4496D-C144-4B6E-89E3-E5C45259FAA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06689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8CDE8A1-28E0-40C5-9856-E3160775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08DF-426F-48F0-A255-D1D7CA4C03B5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29E4004-08C5-4174-9A07-7E3621DE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C269886-3BC9-4980-91D2-039C761C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EE4A-9327-470D-BFB8-7F51CF4D891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47111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6E87A01-31E6-408A-AD70-1EE45C11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F8B2-33F3-43C6-8FF5-66B5CFD69D08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C131039-9D54-4561-B01C-D2FA52E4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1B13CF9-C522-45F1-AF41-1CCE8927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EF02-DC7D-43D5-9F7E-890064EE9F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63728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0BE0142-9153-4471-AD1E-3D0CFBD6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EF90-75A2-49FA-8ED4-763923E49DFB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17B2F4D-FBD7-4A78-A477-00AB9705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1E24881-B906-415F-958C-2160BAA4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DB020-9332-40E3-B146-5511C68449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77595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C8D51748-06DB-4E2F-93AF-3B97A5EDE6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2E58C7CF-1222-486C-8134-FDC4E80F5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1F3EA-6BA0-4483-97A4-ACE762BC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D0A33-1808-4CBD-8594-5EAB53678BB0}" type="datetimeFigureOut">
              <a:rPr lang="nl-NL"/>
              <a:pPr>
                <a:defRPr/>
              </a:pPr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D6DB62-9809-4B71-8054-90AFD9CE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EB9AFA-B016-4F2C-B65A-3CF07F88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7FA8CB-B0FB-4B75-9221-6E6BF1818E6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5CDA-D5A8-4390-898F-11B1862335E7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1">
            <a:extLst>
              <a:ext uri="{FF2B5EF4-FFF2-40B4-BE49-F238E27FC236}">
                <a16:creationId xmlns:a16="http://schemas.microsoft.com/office/drawing/2014/main" id="{10AFD64C-D84A-4208-94FD-BD067507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558800"/>
            <a:ext cx="8305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600" dirty="0">
                <a:latin typeface="+mn-lt"/>
              </a:rPr>
              <a:t> </a:t>
            </a:r>
            <a:r>
              <a:rPr lang="nl-NL" altLang="nl-NL" sz="800" dirty="0">
                <a:latin typeface="+mn-lt"/>
              </a:rPr>
              <a:t>   </a:t>
            </a:r>
            <a:r>
              <a:rPr lang="nl-NL" altLang="nl-NL" sz="3600" dirty="0">
                <a:latin typeface="+mn-lt"/>
              </a:rPr>
              <a:t>Indeling van stoffen:</a:t>
            </a:r>
          </a:p>
          <a:p>
            <a:pPr eaLnBrk="1" hangingPunct="1"/>
            <a:endParaRPr lang="nl-NL" altLang="nl-NL" sz="3600" dirty="0">
              <a:latin typeface="+mn-lt"/>
            </a:endParaRPr>
          </a:p>
          <a:p>
            <a:pPr eaLnBrk="1" hangingPunct="1"/>
            <a:r>
              <a:rPr lang="nl-NL" altLang="nl-NL" sz="3600" dirty="0">
                <a:latin typeface="+mn-lt"/>
              </a:rPr>
              <a:t>	 Metalen</a:t>
            </a:r>
          </a:p>
          <a:p>
            <a:pPr eaLnBrk="1" hangingPunct="1"/>
            <a:endParaRPr lang="nl-NL" altLang="nl-NL" sz="3600" dirty="0">
              <a:latin typeface="+mn-lt"/>
            </a:endParaRPr>
          </a:p>
          <a:p>
            <a:pPr eaLnBrk="1" hangingPunct="1"/>
            <a:r>
              <a:rPr lang="nl-NL" altLang="nl-NL" sz="3600" dirty="0">
                <a:latin typeface="+mn-lt"/>
              </a:rPr>
              <a:t>	 </a:t>
            </a:r>
            <a:r>
              <a:rPr lang="nl-NL" altLang="nl-NL" sz="3600" dirty="0">
                <a:solidFill>
                  <a:srgbClr val="FF0000"/>
                </a:solidFill>
                <a:latin typeface="+mn-lt"/>
              </a:rPr>
              <a:t>Moleculaire stoffen</a:t>
            </a:r>
          </a:p>
          <a:p>
            <a:pPr eaLnBrk="1" hangingPunct="1"/>
            <a:r>
              <a:rPr lang="nl-NL" altLang="nl-NL" sz="3600" dirty="0">
                <a:latin typeface="+mn-lt"/>
              </a:rPr>
              <a:t>		</a:t>
            </a:r>
          </a:p>
          <a:p>
            <a:pPr eaLnBrk="1" hangingPunct="1"/>
            <a:r>
              <a:rPr lang="nl-NL" altLang="nl-NL" sz="3600" dirty="0">
                <a:latin typeface="+mn-lt"/>
              </a:rPr>
              <a:t>          Zouten</a:t>
            </a:r>
          </a:p>
          <a:p>
            <a:pPr eaLnBrk="1" hangingPunct="1"/>
            <a:endParaRPr lang="nl-NL" altLang="nl-NL" sz="3600" dirty="0">
              <a:latin typeface="+mn-lt"/>
            </a:endParaRPr>
          </a:p>
          <a:p>
            <a:pPr eaLnBrk="1" hangingPunct="1"/>
            <a:endParaRPr lang="nl-NL" altLang="nl-NL" sz="3600" dirty="0">
              <a:latin typeface="+mn-lt"/>
            </a:endParaRPr>
          </a:p>
          <a:p>
            <a:pPr eaLnBrk="1" hangingPunct="1"/>
            <a:endParaRPr lang="nl-NL" altLang="nl-N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05284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458200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 dirty="0">
                <a:latin typeface="Calibri" panose="020F0502020204030204" pitchFamily="34" charset="0"/>
              </a:rPr>
              <a:t>Moleculaire stoffen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bijv:   Cl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latin typeface="Calibri" panose="020F0502020204030204" pitchFamily="34" charset="0"/>
              </a:rPr>
              <a:t>(g),   </a:t>
            </a:r>
            <a:r>
              <a:rPr lang="nl-NL" altLang="nl-NL" sz="3600" dirty="0">
                <a:latin typeface="Calibri" panose="020F0502020204030204" pitchFamily="34" charset="0"/>
              </a:rPr>
              <a:t>C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3600" dirty="0">
                <a:latin typeface="Calibri" panose="020F0502020204030204" pitchFamily="34" charset="0"/>
              </a:rPr>
              <a:t>H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12</a:t>
            </a:r>
            <a:r>
              <a:rPr lang="nl-NL" altLang="nl-NL" sz="3600" dirty="0">
                <a:latin typeface="Calibri" panose="020F0502020204030204" pitchFamily="34" charset="0"/>
              </a:rPr>
              <a:t>O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2800" dirty="0"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moleculen: niet-metaalatomen 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molecuulrooster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>
              <a:tabLst>
                <a:tab pos="265113" algn="l"/>
              </a:tabLst>
            </a:pPr>
            <a:r>
              <a:rPr lang="nl-NL" altLang="nl-NL" sz="3600" dirty="0">
                <a:latin typeface="Calibri" panose="020F0502020204030204" pitchFamily="34" charset="0"/>
              </a:rPr>
              <a:t>- molecuulbinding of vanderwaalsbinding:   	zwak, dus een laag smeltpunt en kookpunt</a:t>
            </a:r>
          </a:p>
          <a:p>
            <a:pPr marL="342900" indent="-342900" eaLnBrk="1" hangingPunct="1">
              <a:buFontTx/>
              <a:buChar char="-"/>
              <a:tabLst>
                <a:tab pos="265113" algn="l"/>
              </a:tabLst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stroomgeleiding: 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nee,</a:t>
            </a: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  moleculen hebben geen lading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pic>
        <p:nvPicPr>
          <p:cNvPr id="40963" name="Picture 2" descr="http://www.aljevragen.nl/media/sk/molecuulrooster.jpg">
            <a:extLst>
              <a:ext uri="{FF2B5EF4-FFF2-40B4-BE49-F238E27FC236}">
                <a16:creationId xmlns:a16="http://schemas.microsoft.com/office/drawing/2014/main" id="{5CCE863F-7ABB-4CB1-AEBD-5C2C4F5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28600"/>
            <a:ext cx="2622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aljevragen.nl/media/sk/molecuulrooster.jpg">
            <a:extLst>
              <a:ext uri="{FF2B5EF4-FFF2-40B4-BE49-F238E27FC236}">
                <a16:creationId xmlns:a16="http://schemas.microsoft.com/office/drawing/2014/main" id="{C15E7A42-5CF2-454C-A34D-194E09C7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627813" y="1752600"/>
            <a:ext cx="238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AD3DC64-3067-438A-BADC-4BAAACDF7FE4}"/>
              </a:ext>
            </a:extLst>
          </p:cNvPr>
          <p:cNvCxnSpPr>
            <a:cxnSpLocks/>
          </p:cNvCxnSpPr>
          <p:nvPr/>
        </p:nvCxnSpPr>
        <p:spPr>
          <a:xfrm flipV="1">
            <a:off x="5807076" y="2302639"/>
            <a:ext cx="1795462" cy="1888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kstvak 18">
            <a:extLst>
              <a:ext uri="{FF2B5EF4-FFF2-40B4-BE49-F238E27FC236}">
                <a16:creationId xmlns:a16="http://schemas.microsoft.com/office/drawing/2014/main" id="{F98350E9-B187-4D7E-957C-CA8255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1183893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00"/>
              <a:t>  </a:t>
            </a:r>
            <a:r>
              <a:rPr lang="nl-NL" altLang="nl-NL" b="1"/>
              <a:t>Cl --Cl</a:t>
            </a:r>
          </a:p>
        </p:txBody>
      </p:sp>
      <p:sp>
        <p:nvSpPr>
          <p:cNvPr id="40972" name="Rechthoek 27">
            <a:extLst>
              <a:ext uri="{FF2B5EF4-FFF2-40B4-BE49-F238E27FC236}">
                <a16:creationId xmlns:a16="http://schemas.microsoft.com/office/drawing/2014/main" id="{27C01164-E13D-40D9-8FDD-C9334DC9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2402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/>
              <a:t>Cl --Cl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4055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10A1ED62-4DDB-4D64-A5B0-327CBDA3DE24}"/>
              </a:ext>
            </a:extLst>
          </p:cNvPr>
          <p:cNvGrpSpPr/>
          <p:nvPr/>
        </p:nvGrpSpPr>
        <p:grpSpPr>
          <a:xfrm>
            <a:off x="5883911" y="2261232"/>
            <a:ext cx="2622550" cy="2990850"/>
            <a:chOff x="6510338" y="228600"/>
            <a:chExt cx="2622550" cy="2990850"/>
          </a:xfrm>
        </p:grpSpPr>
        <p:pic>
          <p:nvPicPr>
            <p:cNvPr id="40963" name="Picture 2" descr="http://www.aljevragen.nl/media/sk/molecuulrooster.jpg">
              <a:extLst>
                <a:ext uri="{FF2B5EF4-FFF2-40B4-BE49-F238E27FC236}">
                  <a16:creationId xmlns:a16="http://schemas.microsoft.com/office/drawing/2014/main" id="{5CCE863F-7ABB-4CB1-AEBD-5C2C4F59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228600"/>
              <a:ext cx="26225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4" descr="http://www.aljevragen.nl/media/sk/molecuulrooster.jpg">
              <a:extLst>
                <a:ext uri="{FF2B5EF4-FFF2-40B4-BE49-F238E27FC236}">
                  <a16:creationId xmlns:a16="http://schemas.microsoft.com/office/drawing/2014/main" id="{C15E7A42-5CF2-454C-A34D-194E09C7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1"/>
            <a:stretch>
              <a:fillRect/>
            </a:stretch>
          </p:blipFill>
          <p:spPr bwMode="auto">
            <a:xfrm>
              <a:off x="6627813" y="1752600"/>
              <a:ext cx="23876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99873A-7963-433A-B412-36383A879558}"/>
              </a:ext>
            </a:extLst>
          </p:cNvPr>
          <p:cNvGrpSpPr/>
          <p:nvPr/>
        </p:nvGrpSpPr>
        <p:grpSpPr>
          <a:xfrm>
            <a:off x="3505200" y="2261232"/>
            <a:ext cx="5001261" cy="2990850"/>
            <a:chOff x="3505200" y="1704484"/>
            <a:chExt cx="5001261" cy="2990850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18315012-4594-48F4-9207-FE494B928719}"/>
                </a:ext>
              </a:extLst>
            </p:cNvPr>
            <p:cNvGrpSpPr/>
            <p:nvPr/>
          </p:nvGrpSpPr>
          <p:grpSpPr>
            <a:xfrm>
              <a:off x="5883911" y="1704484"/>
              <a:ext cx="2622550" cy="2990850"/>
              <a:chOff x="6510338" y="228600"/>
              <a:chExt cx="2622550" cy="2990850"/>
            </a:xfrm>
          </p:grpSpPr>
          <p:pic>
            <p:nvPicPr>
              <p:cNvPr id="23" name="Picture 2" descr="http://www.aljevragen.nl/media/sk/molecuulrooster.jpg">
                <a:extLst>
                  <a:ext uri="{FF2B5EF4-FFF2-40B4-BE49-F238E27FC236}">
                    <a16:creationId xmlns:a16="http://schemas.microsoft.com/office/drawing/2014/main" id="{C6FCF43C-C6AF-4321-A3FB-FA3DFBC25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0338" y="228600"/>
                <a:ext cx="26225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" descr="http://www.aljevragen.nl/media/sk/molecuulrooster.jpg">
                <a:extLst>
                  <a:ext uri="{FF2B5EF4-FFF2-40B4-BE49-F238E27FC236}">
                    <a16:creationId xmlns:a16="http://schemas.microsoft.com/office/drawing/2014/main" id="{EFD6B3A0-CDF4-4705-A0C1-43B333D78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71"/>
              <a:stretch>
                <a:fillRect/>
              </a:stretch>
            </p:blipFill>
            <p:spPr bwMode="auto">
              <a:xfrm>
                <a:off x="6627813" y="1752600"/>
                <a:ext cx="238760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04772B54-B44B-4C0B-837F-583D49ADF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2542684"/>
              <a:ext cx="1905000" cy="481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083BC5EC-855B-476B-B5F0-707D9F391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634252"/>
              <a:ext cx="2987040" cy="1061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4" y="472673"/>
            <a:ext cx="8001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molecuulbinding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vanderwaalsbinding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zwak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atoombinding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B9B355E-F70C-4F9B-9283-3C007DD20DA8}"/>
              </a:ext>
            </a:extLst>
          </p:cNvPr>
          <p:cNvGrpSpPr/>
          <p:nvPr/>
        </p:nvGrpSpPr>
        <p:grpSpPr>
          <a:xfrm>
            <a:off x="6023927" y="3869897"/>
            <a:ext cx="2346961" cy="1110425"/>
            <a:chOff x="6023927" y="3869897"/>
            <a:chExt cx="2346961" cy="1110425"/>
          </a:xfrm>
        </p:grpSpPr>
        <p:sp>
          <p:nvSpPr>
            <p:cNvPr id="16" name="Tekstvak 18">
              <a:extLst>
                <a:ext uri="{FF2B5EF4-FFF2-40B4-BE49-F238E27FC236}">
                  <a16:creationId xmlns:a16="http://schemas.microsoft.com/office/drawing/2014/main" id="{88DCDFD1-62B3-45F8-89C8-7748908EA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927" y="386989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nl-NL" alt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</a:t>
              </a:r>
              <a:r>
                <a:rPr kumimoji="0" lang="nl-NL" altLang="nl-NL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nl-NL" alt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r>
                <a:rPr kumimoji="0" lang="nl-NL" altLang="nl-NL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nl-NL" alt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</a:t>
              </a:r>
            </a:p>
          </p:txBody>
        </p:sp>
        <p:sp>
          <p:nvSpPr>
            <p:cNvPr id="17" name="Tekstvak 18">
              <a:extLst>
                <a:ext uri="{FF2B5EF4-FFF2-40B4-BE49-F238E27FC236}">
                  <a16:creationId xmlns:a16="http://schemas.microsoft.com/office/drawing/2014/main" id="{8526E110-CE83-4FDA-AC8D-DB726EB96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38" y="4518657"/>
              <a:ext cx="1860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</a:t>
              </a:r>
              <a:r>
                <a:rPr kumimoji="0" lang="nl-NL" altLang="nl-NL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nl-NL" alt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r>
                <a:rPr kumimoji="0" lang="nl-NL" altLang="nl-NL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nl-NL" alt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</a:t>
              </a: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C08F6081-D70A-41CE-858B-920B1482EB2C}"/>
              </a:ext>
            </a:extLst>
          </p:cNvPr>
          <p:cNvSpPr txBox="1"/>
          <p:nvPr/>
        </p:nvSpPr>
        <p:spPr>
          <a:xfrm>
            <a:off x="838200" y="762000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Binding </a:t>
            </a:r>
            <a:r>
              <a:rPr kumimoji="0" lang="nl-NL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moleculen</a:t>
            </a:r>
          </a:p>
        </p:txBody>
      </p:sp>
    </p:spTree>
    <p:extLst>
      <p:ext uri="{BB962C8B-B14F-4D97-AF65-F5344CB8AC3E}">
        <p14:creationId xmlns:p14="http://schemas.microsoft.com/office/powerpoint/2010/main" val="384491262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970AA5E3-B106-401A-905A-7F0D9CE2D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A1E4051-2977-40C4-B17E-8D15BBF6D80C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7" name="Rechte verbindingslijn met pijl 6"/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78DA1E-9240-4BE2-8869-7F9FF6094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C44EA5F-41F0-4962-9579-E2443017A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71F116C-AFE3-4E34-8B45-2DD7D1498F17}"/>
              </a:ext>
            </a:extLst>
          </p:cNvPr>
          <p:cNvSpPr txBox="1"/>
          <p:nvPr/>
        </p:nvSpPr>
        <p:spPr>
          <a:xfrm>
            <a:off x="506236" y="963662"/>
            <a:ext cx="832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Bij het verdampen van ethaan wordt alleen de vanderwaalsbinding verbroken.</a:t>
            </a:r>
          </a:p>
        </p:txBody>
      </p:sp>
    </p:spTree>
    <p:extLst>
      <p:ext uri="{BB962C8B-B14F-4D97-AF65-F5344CB8AC3E}">
        <p14:creationId xmlns:p14="http://schemas.microsoft.com/office/powerpoint/2010/main" val="18055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F230AD23-B05C-43AF-82B8-866E010AB1DC}"/>
              </a:ext>
            </a:extLst>
          </p:cNvPr>
          <p:cNvGrpSpPr/>
          <p:nvPr/>
        </p:nvGrpSpPr>
        <p:grpSpPr>
          <a:xfrm>
            <a:off x="3146421" y="3763631"/>
            <a:ext cx="662412" cy="500977"/>
            <a:chOff x="3146421" y="3763631"/>
            <a:chExt cx="662412" cy="50097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1D74C1D8-093B-4AAA-BB10-0B0C89E0C72E}"/>
              </a:ext>
            </a:extLst>
          </p:cNvPr>
          <p:cNvGrpSpPr/>
          <p:nvPr/>
        </p:nvGrpSpPr>
        <p:grpSpPr>
          <a:xfrm>
            <a:off x="2150722" y="5357292"/>
            <a:ext cx="662412" cy="500977"/>
            <a:chOff x="3146421" y="3763631"/>
            <a:chExt cx="662412" cy="500977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503A3435-D6DC-48FB-BC29-B570AE38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92A40815-D778-4846-8A91-586A6E26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E1686030-A1F8-4E46-A0BA-F91E1F9B0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39C7A2C-4A23-4C99-A4CE-FDA43FD1A80F}"/>
              </a:ext>
            </a:extLst>
          </p:cNvPr>
          <p:cNvGrpSpPr/>
          <p:nvPr/>
        </p:nvGrpSpPr>
        <p:grpSpPr>
          <a:xfrm rot="19056414">
            <a:off x="6928433" y="5889079"/>
            <a:ext cx="662412" cy="500977"/>
            <a:chOff x="3146421" y="3763631"/>
            <a:chExt cx="662412" cy="500977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20FC8A3-681A-4FAD-AF85-9AB7BF71F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53AF0818-357A-4C6A-94D0-E85411D3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50625786-79E6-4660-B054-5CD8FDEAC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4FF93644-989D-4D9D-8FDE-4C8006EFB27A}"/>
              </a:ext>
            </a:extLst>
          </p:cNvPr>
          <p:cNvGrpSpPr/>
          <p:nvPr/>
        </p:nvGrpSpPr>
        <p:grpSpPr>
          <a:xfrm rot="4557214">
            <a:off x="1846635" y="3876634"/>
            <a:ext cx="662412" cy="500977"/>
            <a:chOff x="3146421" y="3763631"/>
            <a:chExt cx="662412" cy="500977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53FC04F0-B88B-4DC4-9CCE-2BF9BBE28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6139B557-801E-4FC6-AD67-661213C7A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847315BF-EDF4-4A43-9A76-31DD73BEB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8815D255-3632-475F-BC78-D9093D223E01}"/>
              </a:ext>
            </a:extLst>
          </p:cNvPr>
          <p:cNvGrpSpPr/>
          <p:nvPr/>
        </p:nvGrpSpPr>
        <p:grpSpPr>
          <a:xfrm rot="7124710">
            <a:off x="5545029" y="4310372"/>
            <a:ext cx="662412" cy="500977"/>
            <a:chOff x="3146421" y="3763631"/>
            <a:chExt cx="662412" cy="500977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C9CD9D48-E6FF-4703-83C6-B910840C8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28416CA4-C75C-4E16-8040-23FAAD739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7">
              <a:extLst>
                <a:ext uri="{FF2B5EF4-FFF2-40B4-BE49-F238E27FC236}">
                  <a16:creationId xmlns:a16="http://schemas.microsoft.com/office/drawing/2014/main" id="{502303F1-C4CB-4B22-AAB0-05494D769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8EC4019-DB2F-4406-870B-C401C2A165CA}"/>
              </a:ext>
            </a:extLst>
          </p:cNvPr>
          <p:cNvGrpSpPr/>
          <p:nvPr/>
        </p:nvGrpSpPr>
        <p:grpSpPr>
          <a:xfrm rot="5093978">
            <a:off x="3477232" y="5197379"/>
            <a:ext cx="662412" cy="500977"/>
            <a:chOff x="3146421" y="3763631"/>
            <a:chExt cx="662412" cy="500977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06CE81C-FAB4-4CCB-B704-DED1AB6E1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FC9540A2-DA29-49C6-B00B-F907DDB2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77CAC36C-028F-46E9-BC7C-884C9ACB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D42A44F5-E43B-45D2-B085-AF71B6E011BF}"/>
              </a:ext>
            </a:extLst>
          </p:cNvPr>
          <p:cNvGrpSpPr/>
          <p:nvPr/>
        </p:nvGrpSpPr>
        <p:grpSpPr>
          <a:xfrm rot="11088828">
            <a:off x="687747" y="4038497"/>
            <a:ext cx="662412" cy="500977"/>
            <a:chOff x="3146421" y="3763631"/>
            <a:chExt cx="662412" cy="500977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5CB58EBA-BCFE-4CAD-98CE-C0AFA07F7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3521BF4A-4E61-401C-9475-6495CCD53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">
              <a:extLst>
                <a:ext uri="{FF2B5EF4-FFF2-40B4-BE49-F238E27FC236}">
                  <a16:creationId xmlns:a16="http://schemas.microsoft.com/office/drawing/2014/main" id="{C476E69E-2DCE-47D7-A0CC-89A58E9F8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696ABCBC-D5E7-4238-99C3-10D4E05CB6F2}"/>
              </a:ext>
            </a:extLst>
          </p:cNvPr>
          <p:cNvGrpSpPr/>
          <p:nvPr/>
        </p:nvGrpSpPr>
        <p:grpSpPr>
          <a:xfrm rot="19056414">
            <a:off x="4411173" y="6055046"/>
            <a:ext cx="662412" cy="500977"/>
            <a:chOff x="3146421" y="3763631"/>
            <a:chExt cx="662412" cy="50097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B79DD10-0449-4D7C-A8D3-82E2D2B17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9BE7FD80-3F15-4DB5-B0CF-1CCECA9F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FFF58DA3-ABE4-4438-8356-3DC3ACB4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A6BAA26C-9D0E-4491-9D85-A9F15577AF8B}"/>
              </a:ext>
            </a:extLst>
          </p:cNvPr>
          <p:cNvGrpSpPr/>
          <p:nvPr/>
        </p:nvGrpSpPr>
        <p:grpSpPr>
          <a:xfrm>
            <a:off x="7426772" y="4886412"/>
            <a:ext cx="662412" cy="500977"/>
            <a:chOff x="3146421" y="3763631"/>
            <a:chExt cx="662412" cy="500977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BAFF5501-D9E2-4D60-9BF5-181F30FA3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F94EB9FC-68DD-44DF-B753-0ECE800D5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BBD77D6B-2E4E-4B68-9872-36FEAAAC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6086EDFD-7756-4CC2-8D7E-CF15FA5A2713}"/>
              </a:ext>
            </a:extLst>
          </p:cNvPr>
          <p:cNvGrpSpPr/>
          <p:nvPr/>
        </p:nvGrpSpPr>
        <p:grpSpPr>
          <a:xfrm rot="19056414">
            <a:off x="6612662" y="2561500"/>
            <a:ext cx="662412" cy="500977"/>
            <a:chOff x="3146421" y="3763631"/>
            <a:chExt cx="662412" cy="500977"/>
          </a:xfrm>
        </p:grpSpPr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74AE258C-58CD-4B46-BFCE-94D5EE87D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BC31BF42-D3B5-4F3F-9395-5C9867DA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7">
              <a:extLst>
                <a:ext uri="{FF2B5EF4-FFF2-40B4-BE49-F238E27FC236}">
                  <a16:creationId xmlns:a16="http://schemas.microsoft.com/office/drawing/2014/main" id="{48D55B51-E35E-4F2E-A5DC-0D91D8F01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E1DB6050-F2F2-4F2C-8F1D-1D33C060C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50356B3-3ACA-4536-8AF9-7B6A3559E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C812A8C4-C1B0-4E41-890D-429FC710D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6075016" y="3452093"/>
            <a:ext cx="1775747" cy="1390925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EAAF3ACD-6B73-4CE9-B321-7B8EA513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1215">
            <a:off x="-522464" y="2565585"/>
            <a:ext cx="1775747" cy="1390925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37ED6409-A25D-43DA-A651-D4F32A7DD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5631">
            <a:off x="7615738" y="2154005"/>
            <a:ext cx="1775747" cy="1390925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5A5BB112-7887-4A34-92FC-8981A2481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3988">
            <a:off x="5334345" y="5397921"/>
            <a:ext cx="1775747" cy="1390925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281961D-0FA6-486E-A463-CAC7062F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46">
            <a:off x="7666717" y="5433537"/>
            <a:ext cx="1775747" cy="1390925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D4BB8AF2-9BDC-4AD7-8721-2E78F85C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88" y="5553485"/>
            <a:ext cx="1775747" cy="1390925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5CA6ABBA-1DD0-4FF9-AAC2-000A6D90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-742143" y="5582546"/>
            <a:ext cx="1775747" cy="1390925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28666E36-1D7B-42B0-B6EA-FAEC44A2C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8685080" y="3724977"/>
            <a:ext cx="1775747" cy="1390925"/>
          </a:xfrm>
          <a:prstGeom prst="rect">
            <a:avLst/>
          </a:prstGeom>
        </p:spPr>
      </p:pic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ADC5957-D1CA-437F-B07E-4D4FE92841D6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105" name="Rechte verbindingslijn met pijl 104">
              <a:extLst>
                <a:ext uri="{FF2B5EF4-FFF2-40B4-BE49-F238E27FC236}">
                  <a16:creationId xmlns:a16="http://schemas.microsoft.com/office/drawing/2014/main" id="{822A6F20-542D-4783-802F-3F9C7E80ED40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C478A045-396C-415A-938E-F6CA4FB79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3913B4FA-93B7-48B5-A3EE-6E16DC011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83071211-7637-4B0B-947B-D5C115C2B95A}"/>
              </a:ext>
            </a:extLst>
          </p:cNvPr>
          <p:cNvGrpSpPr/>
          <p:nvPr/>
        </p:nvGrpSpPr>
        <p:grpSpPr>
          <a:xfrm>
            <a:off x="5125753" y="5156294"/>
            <a:ext cx="662412" cy="500977"/>
            <a:chOff x="3146421" y="3763631"/>
            <a:chExt cx="662412" cy="500977"/>
          </a:xfrm>
        </p:grpSpPr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98B016B4-FD83-45D9-8B8C-A283A8AF4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>
              <a:extLst>
                <a:ext uri="{FF2B5EF4-FFF2-40B4-BE49-F238E27FC236}">
                  <a16:creationId xmlns:a16="http://schemas.microsoft.com/office/drawing/2014/main" id="{682BAF2B-BB9C-40B4-9351-7F4A36B35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>
              <a:extLst>
                <a:ext uri="{FF2B5EF4-FFF2-40B4-BE49-F238E27FC236}">
                  <a16:creationId xmlns:a16="http://schemas.microsoft.com/office/drawing/2014/main" id="{2A9A1373-9C70-4515-8919-27D0FCF74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C3D1D110-30E3-4B29-AE0A-36F3F7865AAE}"/>
              </a:ext>
            </a:extLst>
          </p:cNvPr>
          <p:cNvGrpSpPr/>
          <p:nvPr/>
        </p:nvGrpSpPr>
        <p:grpSpPr>
          <a:xfrm rot="21198623">
            <a:off x="5624434" y="3147749"/>
            <a:ext cx="662412" cy="500977"/>
            <a:chOff x="3146421" y="3763631"/>
            <a:chExt cx="662412" cy="500977"/>
          </a:xfrm>
        </p:grpSpPr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138DA5BE-07D1-44D2-A4A1-78D6C76C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>
              <a:extLst>
                <a:ext uri="{FF2B5EF4-FFF2-40B4-BE49-F238E27FC236}">
                  <a16:creationId xmlns:a16="http://schemas.microsoft.com/office/drawing/2014/main" id="{F741BBA1-A9E5-4A55-8F3D-9C092F226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>
              <a:extLst>
                <a:ext uri="{FF2B5EF4-FFF2-40B4-BE49-F238E27FC236}">
                  <a16:creationId xmlns:a16="http://schemas.microsoft.com/office/drawing/2014/main" id="{7590D87C-B65B-4597-AF8E-CE71E145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C7640CF3-66C2-4EC8-984E-EA4FE7CA0FEE}"/>
              </a:ext>
            </a:extLst>
          </p:cNvPr>
          <p:cNvGrpSpPr/>
          <p:nvPr/>
        </p:nvGrpSpPr>
        <p:grpSpPr>
          <a:xfrm rot="18395837">
            <a:off x="1082153" y="2887801"/>
            <a:ext cx="662412" cy="500977"/>
            <a:chOff x="3146421" y="3763631"/>
            <a:chExt cx="662412" cy="500977"/>
          </a:xfrm>
        </p:grpSpPr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787C241E-7AE0-42B1-992A-1253BA250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6">
              <a:extLst>
                <a:ext uri="{FF2B5EF4-FFF2-40B4-BE49-F238E27FC236}">
                  <a16:creationId xmlns:a16="http://schemas.microsoft.com/office/drawing/2014/main" id="{36CE989E-AF5C-4CA6-AC6A-F7B31025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7">
              <a:extLst>
                <a:ext uri="{FF2B5EF4-FFF2-40B4-BE49-F238E27FC236}">
                  <a16:creationId xmlns:a16="http://schemas.microsoft.com/office/drawing/2014/main" id="{AEED4E72-5E7F-4E32-991A-790BD2EA1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38120AEB-3E36-4214-84BC-9E782386BA30}"/>
              </a:ext>
            </a:extLst>
          </p:cNvPr>
          <p:cNvGrpSpPr/>
          <p:nvPr/>
        </p:nvGrpSpPr>
        <p:grpSpPr>
          <a:xfrm rot="16681776">
            <a:off x="692331" y="5418950"/>
            <a:ext cx="662412" cy="500977"/>
            <a:chOff x="3146421" y="3763631"/>
            <a:chExt cx="662412" cy="500977"/>
          </a:xfrm>
        </p:grpSpPr>
        <p:pic>
          <p:nvPicPr>
            <p:cNvPr id="122" name="Picture 2">
              <a:extLst>
                <a:ext uri="{FF2B5EF4-FFF2-40B4-BE49-F238E27FC236}">
                  <a16:creationId xmlns:a16="http://schemas.microsoft.com/office/drawing/2014/main" id="{8C5C1F62-C401-4B36-BE5D-F47979EB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6">
              <a:extLst>
                <a:ext uri="{FF2B5EF4-FFF2-40B4-BE49-F238E27FC236}">
                  <a16:creationId xmlns:a16="http://schemas.microsoft.com/office/drawing/2014/main" id="{05140A35-A5F9-4EA5-B9DB-4D88FD6F4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7">
              <a:extLst>
                <a:ext uri="{FF2B5EF4-FFF2-40B4-BE49-F238E27FC236}">
                  <a16:creationId xmlns:a16="http://schemas.microsoft.com/office/drawing/2014/main" id="{420E5CBD-4E96-4B41-9269-2E8AC8794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DFB7E3E0-A1A0-41F2-BEB4-9B7D0FDA5D1B}"/>
              </a:ext>
            </a:extLst>
          </p:cNvPr>
          <p:cNvGrpSpPr/>
          <p:nvPr/>
        </p:nvGrpSpPr>
        <p:grpSpPr>
          <a:xfrm rot="19056414">
            <a:off x="7959235" y="4044682"/>
            <a:ext cx="662412" cy="500977"/>
            <a:chOff x="3146421" y="3763631"/>
            <a:chExt cx="662412" cy="500977"/>
          </a:xfrm>
        </p:grpSpPr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C28B6074-8BFF-4BC7-A148-C8170C65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6">
              <a:extLst>
                <a:ext uri="{FF2B5EF4-FFF2-40B4-BE49-F238E27FC236}">
                  <a16:creationId xmlns:a16="http://schemas.microsoft.com/office/drawing/2014/main" id="{5A99D5EA-132D-48FB-AA50-DB8236195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7">
              <a:extLst>
                <a:ext uri="{FF2B5EF4-FFF2-40B4-BE49-F238E27FC236}">
                  <a16:creationId xmlns:a16="http://schemas.microsoft.com/office/drawing/2014/main" id="{DF217B46-A6BC-4BE4-87F2-DE7B0F5DE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D1BA7B64-4D5E-4901-A5D7-648AC0ADF962}"/>
              </a:ext>
            </a:extLst>
          </p:cNvPr>
          <p:cNvGrpSpPr/>
          <p:nvPr/>
        </p:nvGrpSpPr>
        <p:grpSpPr>
          <a:xfrm rot="5587277">
            <a:off x="7400479" y="3257876"/>
            <a:ext cx="662412" cy="500977"/>
            <a:chOff x="3146421" y="3763631"/>
            <a:chExt cx="662412" cy="500977"/>
          </a:xfrm>
        </p:grpSpPr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0FD91B61-B85D-41DB-8B73-4F108098D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6">
              <a:extLst>
                <a:ext uri="{FF2B5EF4-FFF2-40B4-BE49-F238E27FC236}">
                  <a16:creationId xmlns:a16="http://schemas.microsoft.com/office/drawing/2014/main" id="{04A6FBC5-1737-4C04-8718-259AB644F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7">
              <a:extLst>
                <a:ext uri="{FF2B5EF4-FFF2-40B4-BE49-F238E27FC236}">
                  <a16:creationId xmlns:a16="http://schemas.microsoft.com/office/drawing/2014/main" id="{37BC3C08-B913-41D7-9ACA-5E6F285A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FAC9673C-4436-4192-8933-CF585451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79A61E83-F66B-4D5E-AE34-B7033D2E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938977" y="4266068"/>
            <a:ext cx="1775747" cy="1390925"/>
          </a:xfrm>
          <a:prstGeom prst="rect">
            <a:avLst/>
          </a:prstGeom>
        </p:spPr>
      </p:pic>
      <p:sp>
        <p:nvSpPr>
          <p:cNvPr id="140" name="Tekstvak 139">
            <a:extLst>
              <a:ext uri="{FF2B5EF4-FFF2-40B4-BE49-F238E27FC236}">
                <a16:creationId xmlns:a16="http://schemas.microsoft.com/office/drawing/2014/main" id="{9D0DB569-E981-46C8-B93A-FCE667D974A5}"/>
              </a:ext>
            </a:extLst>
          </p:cNvPr>
          <p:cNvSpPr txBox="1"/>
          <p:nvPr/>
        </p:nvSpPr>
        <p:spPr>
          <a:xfrm>
            <a:off x="506236" y="963662"/>
            <a:ext cx="832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Bij het verdampen van ethaan wordt alleen de vanderwaalsbinding verbroken.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B04A29-E60E-4A7A-8DCB-C0EF7F16DB66}"/>
              </a:ext>
            </a:extLst>
          </p:cNvPr>
          <p:cNvSpPr txBox="1"/>
          <p:nvPr/>
        </p:nvSpPr>
        <p:spPr>
          <a:xfrm>
            <a:off x="2160000" y="1150819"/>
            <a:ext cx="334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Gas, geen vanderwaalsbinding</a:t>
            </a:r>
          </a:p>
        </p:txBody>
      </p:sp>
    </p:spTree>
    <p:extLst>
      <p:ext uri="{BB962C8B-B14F-4D97-AF65-F5344CB8AC3E}">
        <p14:creationId xmlns:p14="http://schemas.microsoft.com/office/powerpoint/2010/main" val="17399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4.44444E-6 L -0.13698 -0.5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11111E-6 7.40741E-7 L 0.16858 -0.172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865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-2.96296E-6 L -0.16042 -0.09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-1.11111E-6 L 0.17344 -0.42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214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-1.11111E-6 L 0.16285 -0.52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94444E-6 -3.33333E-6 L 0.19202 -0.409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2048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3.7037E-7 L -0.1493 -0.582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2912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5E-6 -4.44444E-6 L -0.0823 -0.0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3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.55556E-7 -1.11111E-6 L -0.07222 -0.4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11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2.22222E-6 7.40741E-7 L 0.0842 -0.07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36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94444E-6 4.07407E-6 L -0.11771 -0.175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87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33333E-6 1.11022E-16 L -0.13507 0.0178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F230AD23-B05C-43AF-82B8-866E010AB1DC}"/>
              </a:ext>
            </a:extLst>
          </p:cNvPr>
          <p:cNvGrpSpPr/>
          <p:nvPr/>
        </p:nvGrpSpPr>
        <p:grpSpPr>
          <a:xfrm>
            <a:off x="3146421" y="3763631"/>
            <a:ext cx="662412" cy="500977"/>
            <a:chOff x="3146421" y="3763631"/>
            <a:chExt cx="662412" cy="50097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1D74C1D8-093B-4AAA-BB10-0B0C89E0C72E}"/>
              </a:ext>
            </a:extLst>
          </p:cNvPr>
          <p:cNvGrpSpPr/>
          <p:nvPr/>
        </p:nvGrpSpPr>
        <p:grpSpPr>
          <a:xfrm>
            <a:off x="2150722" y="5357292"/>
            <a:ext cx="662412" cy="500977"/>
            <a:chOff x="3146421" y="3763631"/>
            <a:chExt cx="662412" cy="500977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503A3435-D6DC-48FB-BC29-B570AE38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92A40815-D778-4846-8A91-586A6E26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E1686030-A1F8-4E46-A0BA-F91E1F9B0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39C7A2C-4A23-4C99-A4CE-FDA43FD1A80F}"/>
              </a:ext>
            </a:extLst>
          </p:cNvPr>
          <p:cNvGrpSpPr/>
          <p:nvPr/>
        </p:nvGrpSpPr>
        <p:grpSpPr>
          <a:xfrm rot="19056414">
            <a:off x="6928433" y="5889079"/>
            <a:ext cx="662412" cy="500977"/>
            <a:chOff x="3146421" y="3763631"/>
            <a:chExt cx="662412" cy="500977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20FC8A3-681A-4FAD-AF85-9AB7BF71F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53AF0818-357A-4C6A-94D0-E85411D3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50625786-79E6-4660-B054-5CD8FDEAC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4FF93644-989D-4D9D-8FDE-4C8006EFB27A}"/>
              </a:ext>
            </a:extLst>
          </p:cNvPr>
          <p:cNvGrpSpPr/>
          <p:nvPr/>
        </p:nvGrpSpPr>
        <p:grpSpPr>
          <a:xfrm rot="4557214">
            <a:off x="1846635" y="3876634"/>
            <a:ext cx="662412" cy="500977"/>
            <a:chOff x="3146421" y="3763631"/>
            <a:chExt cx="662412" cy="500977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53FC04F0-B88B-4DC4-9CCE-2BF9BBE28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6139B557-801E-4FC6-AD67-661213C7A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847315BF-EDF4-4A43-9A76-31DD73BEB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8815D255-3632-475F-BC78-D9093D223E01}"/>
              </a:ext>
            </a:extLst>
          </p:cNvPr>
          <p:cNvGrpSpPr/>
          <p:nvPr/>
        </p:nvGrpSpPr>
        <p:grpSpPr>
          <a:xfrm rot="7124710">
            <a:off x="5545029" y="4310372"/>
            <a:ext cx="662412" cy="500977"/>
            <a:chOff x="3146421" y="3763631"/>
            <a:chExt cx="662412" cy="500977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C9CD9D48-E6FF-4703-83C6-B910840C8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28416CA4-C75C-4E16-8040-23FAAD739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7">
              <a:extLst>
                <a:ext uri="{FF2B5EF4-FFF2-40B4-BE49-F238E27FC236}">
                  <a16:creationId xmlns:a16="http://schemas.microsoft.com/office/drawing/2014/main" id="{502303F1-C4CB-4B22-AAB0-05494D769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8EC4019-DB2F-4406-870B-C401C2A165CA}"/>
              </a:ext>
            </a:extLst>
          </p:cNvPr>
          <p:cNvGrpSpPr/>
          <p:nvPr/>
        </p:nvGrpSpPr>
        <p:grpSpPr>
          <a:xfrm rot="5093978">
            <a:off x="3477232" y="5197379"/>
            <a:ext cx="662412" cy="500977"/>
            <a:chOff x="3146421" y="3763631"/>
            <a:chExt cx="662412" cy="500977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06CE81C-FAB4-4CCB-B704-DED1AB6E1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FC9540A2-DA29-49C6-B00B-F907DDB2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77CAC36C-028F-46E9-BC7C-884C9ACB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D42A44F5-E43B-45D2-B085-AF71B6E011BF}"/>
              </a:ext>
            </a:extLst>
          </p:cNvPr>
          <p:cNvGrpSpPr/>
          <p:nvPr/>
        </p:nvGrpSpPr>
        <p:grpSpPr>
          <a:xfrm rot="11088828">
            <a:off x="687747" y="4038497"/>
            <a:ext cx="662412" cy="500977"/>
            <a:chOff x="3146421" y="3763631"/>
            <a:chExt cx="662412" cy="500977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5CB58EBA-BCFE-4CAD-98CE-C0AFA07F7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3521BF4A-4E61-401C-9475-6495CCD53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">
              <a:extLst>
                <a:ext uri="{FF2B5EF4-FFF2-40B4-BE49-F238E27FC236}">
                  <a16:creationId xmlns:a16="http://schemas.microsoft.com/office/drawing/2014/main" id="{C476E69E-2DCE-47D7-A0CC-89A58E9F8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696ABCBC-D5E7-4238-99C3-10D4E05CB6F2}"/>
              </a:ext>
            </a:extLst>
          </p:cNvPr>
          <p:cNvGrpSpPr/>
          <p:nvPr/>
        </p:nvGrpSpPr>
        <p:grpSpPr>
          <a:xfrm rot="19056414">
            <a:off x="4411173" y="6055046"/>
            <a:ext cx="662412" cy="500977"/>
            <a:chOff x="3146421" y="3763631"/>
            <a:chExt cx="662412" cy="50097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B79DD10-0449-4D7C-A8D3-82E2D2B17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9BE7FD80-3F15-4DB5-B0CF-1CCECA9F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FFF58DA3-ABE4-4438-8356-3DC3ACB4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A6BAA26C-9D0E-4491-9D85-A9F15577AF8B}"/>
              </a:ext>
            </a:extLst>
          </p:cNvPr>
          <p:cNvGrpSpPr/>
          <p:nvPr/>
        </p:nvGrpSpPr>
        <p:grpSpPr>
          <a:xfrm>
            <a:off x="7426772" y="4886412"/>
            <a:ext cx="662412" cy="500977"/>
            <a:chOff x="3146421" y="3763631"/>
            <a:chExt cx="662412" cy="500977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BAFF5501-D9E2-4D60-9BF5-181F30FA3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F94EB9FC-68DD-44DF-B753-0ECE800D5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BBD77D6B-2E4E-4B68-9872-36FEAAAC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6086EDFD-7756-4CC2-8D7E-CF15FA5A2713}"/>
              </a:ext>
            </a:extLst>
          </p:cNvPr>
          <p:cNvGrpSpPr/>
          <p:nvPr/>
        </p:nvGrpSpPr>
        <p:grpSpPr>
          <a:xfrm rot="19056414">
            <a:off x="6612662" y="2561500"/>
            <a:ext cx="662412" cy="500977"/>
            <a:chOff x="3146421" y="3763631"/>
            <a:chExt cx="662412" cy="500977"/>
          </a:xfrm>
        </p:grpSpPr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74AE258C-58CD-4B46-BFCE-94D5EE87D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BC31BF42-D3B5-4F3F-9395-5C9867DA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7">
              <a:extLst>
                <a:ext uri="{FF2B5EF4-FFF2-40B4-BE49-F238E27FC236}">
                  <a16:creationId xmlns:a16="http://schemas.microsoft.com/office/drawing/2014/main" id="{48D55B51-E35E-4F2E-A5DC-0D91D8F01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E1DB6050-F2F2-4F2C-8F1D-1D33C060C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50356B3-3ACA-4536-8AF9-7B6A3559E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C812A8C4-C1B0-4E41-890D-429FC710D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6075016" y="3452093"/>
            <a:ext cx="1775747" cy="1390925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EAAF3ACD-6B73-4CE9-B321-7B8EA513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1215">
            <a:off x="-522464" y="2565585"/>
            <a:ext cx="1775747" cy="1390925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37ED6409-A25D-43DA-A651-D4F32A7DD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5631">
            <a:off x="7615738" y="2154005"/>
            <a:ext cx="1775747" cy="1390925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5A5BB112-7887-4A34-92FC-8981A2481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3988">
            <a:off x="5334345" y="5397921"/>
            <a:ext cx="1775747" cy="1390925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281961D-0FA6-486E-A463-CAC7062F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46">
            <a:off x="7666717" y="5433537"/>
            <a:ext cx="1775747" cy="1390925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D4BB8AF2-9BDC-4AD7-8721-2E78F85C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88" y="5553485"/>
            <a:ext cx="1775747" cy="1390925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5CA6ABBA-1DD0-4FF9-AAC2-000A6D90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-742143" y="5582546"/>
            <a:ext cx="1775747" cy="1390925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28666E36-1D7B-42B0-B6EA-FAEC44A2C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8685080" y="3724977"/>
            <a:ext cx="1775747" cy="1390925"/>
          </a:xfrm>
          <a:prstGeom prst="rect">
            <a:avLst/>
          </a:prstGeom>
        </p:spPr>
      </p:pic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ADC5957-D1CA-437F-B07E-4D4FE92841D6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105" name="Rechte verbindingslijn met pijl 104">
              <a:extLst>
                <a:ext uri="{FF2B5EF4-FFF2-40B4-BE49-F238E27FC236}">
                  <a16:creationId xmlns:a16="http://schemas.microsoft.com/office/drawing/2014/main" id="{822A6F20-542D-4783-802F-3F9C7E80ED40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C478A045-396C-415A-938E-F6CA4FB79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3913B4FA-93B7-48B5-A3EE-6E16DC011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83071211-7637-4B0B-947B-D5C115C2B95A}"/>
              </a:ext>
            </a:extLst>
          </p:cNvPr>
          <p:cNvGrpSpPr/>
          <p:nvPr/>
        </p:nvGrpSpPr>
        <p:grpSpPr>
          <a:xfrm>
            <a:off x="5125753" y="5156294"/>
            <a:ext cx="662412" cy="500977"/>
            <a:chOff x="3146421" y="3763631"/>
            <a:chExt cx="662412" cy="500977"/>
          </a:xfrm>
        </p:grpSpPr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98B016B4-FD83-45D9-8B8C-A283A8AF4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>
              <a:extLst>
                <a:ext uri="{FF2B5EF4-FFF2-40B4-BE49-F238E27FC236}">
                  <a16:creationId xmlns:a16="http://schemas.microsoft.com/office/drawing/2014/main" id="{682BAF2B-BB9C-40B4-9351-7F4A36B35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>
              <a:extLst>
                <a:ext uri="{FF2B5EF4-FFF2-40B4-BE49-F238E27FC236}">
                  <a16:creationId xmlns:a16="http://schemas.microsoft.com/office/drawing/2014/main" id="{2A9A1373-9C70-4515-8919-27D0FCF74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C3D1D110-30E3-4B29-AE0A-36F3F7865AAE}"/>
              </a:ext>
            </a:extLst>
          </p:cNvPr>
          <p:cNvGrpSpPr/>
          <p:nvPr/>
        </p:nvGrpSpPr>
        <p:grpSpPr>
          <a:xfrm rot="21198623">
            <a:off x="5624434" y="3147749"/>
            <a:ext cx="662412" cy="500977"/>
            <a:chOff x="3146421" y="3763631"/>
            <a:chExt cx="662412" cy="500977"/>
          </a:xfrm>
        </p:grpSpPr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138DA5BE-07D1-44D2-A4A1-78D6C76C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>
              <a:extLst>
                <a:ext uri="{FF2B5EF4-FFF2-40B4-BE49-F238E27FC236}">
                  <a16:creationId xmlns:a16="http://schemas.microsoft.com/office/drawing/2014/main" id="{F741BBA1-A9E5-4A55-8F3D-9C092F226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>
              <a:extLst>
                <a:ext uri="{FF2B5EF4-FFF2-40B4-BE49-F238E27FC236}">
                  <a16:creationId xmlns:a16="http://schemas.microsoft.com/office/drawing/2014/main" id="{7590D87C-B65B-4597-AF8E-CE71E145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C7640CF3-66C2-4EC8-984E-EA4FE7CA0FEE}"/>
              </a:ext>
            </a:extLst>
          </p:cNvPr>
          <p:cNvGrpSpPr/>
          <p:nvPr/>
        </p:nvGrpSpPr>
        <p:grpSpPr>
          <a:xfrm rot="18395837">
            <a:off x="1082153" y="2887801"/>
            <a:ext cx="662412" cy="500977"/>
            <a:chOff x="3146421" y="3763631"/>
            <a:chExt cx="662412" cy="500977"/>
          </a:xfrm>
        </p:grpSpPr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787C241E-7AE0-42B1-992A-1253BA250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6">
              <a:extLst>
                <a:ext uri="{FF2B5EF4-FFF2-40B4-BE49-F238E27FC236}">
                  <a16:creationId xmlns:a16="http://schemas.microsoft.com/office/drawing/2014/main" id="{36CE989E-AF5C-4CA6-AC6A-F7B31025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7">
              <a:extLst>
                <a:ext uri="{FF2B5EF4-FFF2-40B4-BE49-F238E27FC236}">
                  <a16:creationId xmlns:a16="http://schemas.microsoft.com/office/drawing/2014/main" id="{AEED4E72-5E7F-4E32-991A-790BD2EA1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38120AEB-3E36-4214-84BC-9E782386BA30}"/>
              </a:ext>
            </a:extLst>
          </p:cNvPr>
          <p:cNvGrpSpPr/>
          <p:nvPr/>
        </p:nvGrpSpPr>
        <p:grpSpPr>
          <a:xfrm rot="16681776">
            <a:off x="692331" y="5418950"/>
            <a:ext cx="662412" cy="500977"/>
            <a:chOff x="3146421" y="3763631"/>
            <a:chExt cx="662412" cy="500977"/>
          </a:xfrm>
        </p:grpSpPr>
        <p:pic>
          <p:nvPicPr>
            <p:cNvPr id="122" name="Picture 2">
              <a:extLst>
                <a:ext uri="{FF2B5EF4-FFF2-40B4-BE49-F238E27FC236}">
                  <a16:creationId xmlns:a16="http://schemas.microsoft.com/office/drawing/2014/main" id="{8C5C1F62-C401-4B36-BE5D-F47979EB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6">
              <a:extLst>
                <a:ext uri="{FF2B5EF4-FFF2-40B4-BE49-F238E27FC236}">
                  <a16:creationId xmlns:a16="http://schemas.microsoft.com/office/drawing/2014/main" id="{05140A35-A5F9-4EA5-B9DB-4D88FD6F4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7">
              <a:extLst>
                <a:ext uri="{FF2B5EF4-FFF2-40B4-BE49-F238E27FC236}">
                  <a16:creationId xmlns:a16="http://schemas.microsoft.com/office/drawing/2014/main" id="{420E5CBD-4E96-4B41-9269-2E8AC8794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DFB7E3E0-A1A0-41F2-BEB4-9B7D0FDA5D1B}"/>
              </a:ext>
            </a:extLst>
          </p:cNvPr>
          <p:cNvGrpSpPr/>
          <p:nvPr/>
        </p:nvGrpSpPr>
        <p:grpSpPr>
          <a:xfrm rot="19056414">
            <a:off x="7959235" y="4044682"/>
            <a:ext cx="662412" cy="500977"/>
            <a:chOff x="3146421" y="3763631"/>
            <a:chExt cx="662412" cy="500977"/>
          </a:xfrm>
        </p:grpSpPr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C28B6074-8BFF-4BC7-A148-C8170C65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6">
              <a:extLst>
                <a:ext uri="{FF2B5EF4-FFF2-40B4-BE49-F238E27FC236}">
                  <a16:creationId xmlns:a16="http://schemas.microsoft.com/office/drawing/2014/main" id="{5A99D5EA-132D-48FB-AA50-DB8236195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7">
              <a:extLst>
                <a:ext uri="{FF2B5EF4-FFF2-40B4-BE49-F238E27FC236}">
                  <a16:creationId xmlns:a16="http://schemas.microsoft.com/office/drawing/2014/main" id="{DF217B46-A6BC-4BE4-87F2-DE7B0F5DE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D1BA7B64-4D5E-4901-A5D7-648AC0ADF962}"/>
              </a:ext>
            </a:extLst>
          </p:cNvPr>
          <p:cNvGrpSpPr/>
          <p:nvPr/>
        </p:nvGrpSpPr>
        <p:grpSpPr>
          <a:xfrm rot="5587277">
            <a:off x="7400479" y="3257876"/>
            <a:ext cx="662412" cy="500977"/>
            <a:chOff x="3146421" y="3763631"/>
            <a:chExt cx="662412" cy="500977"/>
          </a:xfrm>
        </p:grpSpPr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0FD91B61-B85D-41DB-8B73-4F108098D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6">
              <a:extLst>
                <a:ext uri="{FF2B5EF4-FFF2-40B4-BE49-F238E27FC236}">
                  <a16:creationId xmlns:a16="http://schemas.microsoft.com/office/drawing/2014/main" id="{04A6FBC5-1737-4C04-8718-259AB644F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7">
              <a:extLst>
                <a:ext uri="{FF2B5EF4-FFF2-40B4-BE49-F238E27FC236}">
                  <a16:creationId xmlns:a16="http://schemas.microsoft.com/office/drawing/2014/main" id="{37BC3C08-B913-41D7-9ACA-5E6F285A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FAC9673C-4436-4192-8933-CF585451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79A61E83-F66B-4D5E-AE34-B7033D2E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938977" y="4266068"/>
            <a:ext cx="1775747" cy="1390925"/>
          </a:xfrm>
          <a:prstGeom prst="rect">
            <a:avLst/>
          </a:prstGeom>
        </p:spPr>
      </p:pic>
      <p:sp>
        <p:nvSpPr>
          <p:cNvPr id="88" name="Tekstvak 87">
            <a:extLst>
              <a:ext uri="{FF2B5EF4-FFF2-40B4-BE49-F238E27FC236}">
                <a16:creationId xmlns:a16="http://schemas.microsoft.com/office/drawing/2014/main" id="{C805AC8F-97BE-4ABE-AC6F-49E6CE73D50A}"/>
              </a:ext>
            </a:extLst>
          </p:cNvPr>
          <p:cNvSpPr txBox="1"/>
          <p:nvPr/>
        </p:nvSpPr>
        <p:spPr>
          <a:xfrm>
            <a:off x="2160000" y="1150819"/>
            <a:ext cx="1107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Vloeistof</a:t>
            </a:r>
          </a:p>
        </p:txBody>
      </p:sp>
    </p:spTree>
    <p:extLst>
      <p:ext uri="{BB962C8B-B14F-4D97-AF65-F5344CB8AC3E}">
        <p14:creationId xmlns:p14="http://schemas.microsoft.com/office/powerpoint/2010/main" val="4239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08B68DED-3A7F-4F63-9E89-BBC287EF5980}"/>
              </a:ext>
            </a:extLst>
          </p:cNvPr>
          <p:cNvGrpSpPr/>
          <p:nvPr/>
        </p:nvGrpSpPr>
        <p:grpSpPr>
          <a:xfrm>
            <a:off x="48038" y="5533039"/>
            <a:ext cx="9016626" cy="1405883"/>
            <a:chOff x="48038" y="5533039"/>
            <a:chExt cx="9016626" cy="1405883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95F2325B-9134-4C58-B5EC-91D9F36F0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B5E4B307-F892-499C-AA98-579041B5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52E136E-46BD-470B-B1B9-C96C1ECF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56EDADA-8B4C-4B2F-AC3B-D96138764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2D0880E-9D60-487B-8CA5-6782DACD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69717FDF-517A-4A5E-898A-98A5C2C4DF83}"/>
              </a:ext>
            </a:extLst>
          </p:cNvPr>
          <p:cNvGrpSpPr/>
          <p:nvPr/>
        </p:nvGrpSpPr>
        <p:grpSpPr>
          <a:xfrm>
            <a:off x="48038" y="4142114"/>
            <a:ext cx="9016626" cy="1405883"/>
            <a:chOff x="48038" y="5533039"/>
            <a:chExt cx="9016626" cy="1405883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91E6DEC-BAD5-450B-9329-4DF48B82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CBEF5D22-1BB4-43FC-A84A-A7928D0B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96E3397C-2D79-4A4B-B6D3-41C3944E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872B54A-DCF1-4E51-9B53-70446AFC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4D0B16E-744D-4ED8-907F-FD506477F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B2DC5096-AF97-4D64-B6B3-7E3757316A95}"/>
              </a:ext>
            </a:extLst>
          </p:cNvPr>
          <p:cNvGrpSpPr/>
          <p:nvPr/>
        </p:nvGrpSpPr>
        <p:grpSpPr>
          <a:xfrm>
            <a:off x="1653593" y="6011654"/>
            <a:ext cx="5799717" cy="426366"/>
            <a:chOff x="1653593" y="6011654"/>
            <a:chExt cx="5799717" cy="426366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DA1D716-518D-414F-B02F-34D49424184E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15" name="Rechte verbindingslijn met pijl 14">
                <a:extLst>
                  <a:ext uri="{FF2B5EF4-FFF2-40B4-BE49-F238E27FC236}">
                    <a16:creationId xmlns:a16="http://schemas.microsoft.com/office/drawing/2014/main" id="{FBDC9BA9-60B0-46B7-8A91-14D449BA8CCF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met pijl 15">
                <a:extLst>
                  <a:ext uri="{FF2B5EF4-FFF2-40B4-BE49-F238E27FC236}">
                    <a16:creationId xmlns:a16="http://schemas.microsoft.com/office/drawing/2014/main" id="{F4C11B63-07D7-4642-A0D5-8EBBDBB237F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16">
                <a:extLst>
                  <a:ext uri="{FF2B5EF4-FFF2-40B4-BE49-F238E27FC236}">
                    <a16:creationId xmlns:a16="http://schemas.microsoft.com/office/drawing/2014/main" id="{9863038A-D6FE-4C09-ACB8-A42DA358FA30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0BBC5FE-07D0-4118-A7A8-1A5D52B72237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9" name="Rechte verbindingslijn met pijl 18">
                <a:extLst>
                  <a:ext uri="{FF2B5EF4-FFF2-40B4-BE49-F238E27FC236}">
                    <a16:creationId xmlns:a16="http://schemas.microsoft.com/office/drawing/2014/main" id="{03BF4456-76B0-4298-B065-1DEEE6A05CBC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A0F07BBB-4C80-4CD4-B91F-C0D79EACD544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met pijl 20">
                <a:extLst>
                  <a:ext uri="{FF2B5EF4-FFF2-40B4-BE49-F238E27FC236}">
                    <a16:creationId xmlns:a16="http://schemas.microsoft.com/office/drawing/2014/main" id="{84EB81E8-4B38-4733-B1AE-47237FECCDC7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77F6F4B-E25E-4C1F-A365-7E3FAA9C7103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23" name="Rechte verbindingslijn met pijl 22">
                <a:extLst>
                  <a:ext uri="{FF2B5EF4-FFF2-40B4-BE49-F238E27FC236}">
                    <a16:creationId xmlns:a16="http://schemas.microsoft.com/office/drawing/2014/main" id="{D3D66BB6-B82E-4C94-9D35-D31A6868520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met pijl 23">
                <a:extLst>
                  <a:ext uri="{FF2B5EF4-FFF2-40B4-BE49-F238E27FC236}">
                    <a16:creationId xmlns:a16="http://schemas.microsoft.com/office/drawing/2014/main" id="{54E28CA1-B5E1-4873-A690-34E396321E2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met pijl 24">
                <a:extLst>
                  <a:ext uri="{FF2B5EF4-FFF2-40B4-BE49-F238E27FC236}">
                    <a16:creationId xmlns:a16="http://schemas.microsoft.com/office/drawing/2014/main" id="{E2CB11A3-21B3-4729-845D-149F9B49DD15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9037B1A2-26F4-4D27-86B6-D4ED9F1C4FA7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27" name="Rechte verbindingslijn met pijl 26">
                <a:extLst>
                  <a:ext uri="{FF2B5EF4-FFF2-40B4-BE49-F238E27FC236}">
                    <a16:creationId xmlns:a16="http://schemas.microsoft.com/office/drawing/2014/main" id="{6DA2B166-50E1-45FD-9069-21A0A750B6EB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met pijl 27">
                <a:extLst>
                  <a:ext uri="{FF2B5EF4-FFF2-40B4-BE49-F238E27FC236}">
                    <a16:creationId xmlns:a16="http://schemas.microsoft.com/office/drawing/2014/main" id="{CAD68F49-6AAB-4133-949A-834CBD2CC8B5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met pijl 28">
                <a:extLst>
                  <a:ext uri="{FF2B5EF4-FFF2-40B4-BE49-F238E27FC236}">
                    <a16:creationId xmlns:a16="http://schemas.microsoft.com/office/drawing/2014/main" id="{8DE3B392-F247-4C2C-8576-E48D8A3C0B7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7B94141E-4182-49D8-BCFF-60E7E02E19DD}"/>
              </a:ext>
            </a:extLst>
          </p:cNvPr>
          <p:cNvGrpSpPr/>
          <p:nvPr/>
        </p:nvGrpSpPr>
        <p:grpSpPr>
          <a:xfrm>
            <a:off x="732328" y="5325033"/>
            <a:ext cx="7679344" cy="400658"/>
            <a:chOff x="751481" y="3323870"/>
            <a:chExt cx="7679344" cy="400658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CB2C834-F36B-4BF2-9BD1-43844C31843F}"/>
                </a:ext>
              </a:extLst>
            </p:cNvPr>
            <p:cNvGrpSpPr/>
            <p:nvPr/>
          </p:nvGrpSpPr>
          <p:grpSpPr>
            <a:xfrm rot="9850837">
              <a:off x="6234496" y="3336488"/>
              <a:ext cx="406452" cy="385613"/>
              <a:chOff x="4479378" y="3600887"/>
              <a:chExt cx="406452" cy="385613"/>
            </a:xfrm>
          </p:grpSpPr>
          <p:cxnSp>
            <p:nvCxnSpPr>
              <p:cNvPr id="48" name="Rechte verbindingslijn met pijl 47">
                <a:extLst>
                  <a:ext uri="{FF2B5EF4-FFF2-40B4-BE49-F238E27FC236}">
                    <a16:creationId xmlns:a16="http://schemas.microsoft.com/office/drawing/2014/main" id="{18B86FAE-1EF8-4AFC-92D7-2F2D5567BCC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>
                <a:extLst>
                  <a:ext uri="{FF2B5EF4-FFF2-40B4-BE49-F238E27FC236}">
                    <a16:creationId xmlns:a16="http://schemas.microsoft.com/office/drawing/2014/main" id="{76652B7D-04CB-4CB2-8B11-91A60DA72C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49">
                <a:extLst>
                  <a:ext uri="{FF2B5EF4-FFF2-40B4-BE49-F238E27FC236}">
                    <a16:creationId xmlns:a16="http://schemas.microsoft.com/office/drawing/2014/main" id="{732FAC04-BE32-4748-99DA-7BB3E61338A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A6341677-E461-44B6-BA8B-4BDAC87161A2}"/>
                </a:ext>
              </a:extLst>
            </p:cNvPr>
            <p:cNvGrpSpPr/>
            <p:nvPr/>
          </p:nvGrpSpPr>
          <p:grpSpPr>
            <a:xfrm rot="9850837">
              <a:off x="8024373" y="3337351"/>
              <a:ext cx="406452" cy="385613"/>
              <a:chOff x="4479378" y="3600887"/>
              <a:chExt cx="406452" cy="385613"/>
            </a:xfrm>
          </p:grpSpPr>
          <p:cxnSp>
            <p:nvCxnSpPr>
              <p:cNvPr id="45" name="Rechte verbindingslijn met pijl 44">
                <a:extLst>
                  <a:ext uri="{FF2B5EF4-FFF2-40B4-BE49-F238E27FC236}">
                    <a16:creationId xmlns:a16="http://schemas.microsoft.com/office/drawing/2014/main" id="{A5E6CDFE-AADE-41D3-9601-725CC8706108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>
                <a:extLst>
                  <a:ext uri="{FF2B5EF4-FFF2-40B4-BE49-F238E27FC236}">
                    <a16:creationId xmlns:a16="http://schemas.microsoft.com/office/drawing/2014/main" id="{53E3668F-6E1D-4DB1-969E-0AAF97A737A1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>
                <a:extLst>
                  <a:ext uri="{FF2B5EF4-FFF2-40B4-BE49-F238E27FC236}">
                    <a16:creationId xmlns:a16="http://schemas.microsoft.com/office/drawing/2014/main" id="{701736ED-455D-4F37-8FA8-ADB05B91D34D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388B09CD-DCEB-4CC3-8C71-C4E3FFE75120}"/>
                </a:ext>
              </a:extLst>
            </p:cNvPr>
            <p:cNvGrpSpPr/>
            <p:nvPr/>
          </p:nvGrpSpPr>
          <p:grpSpPr>
            <a:xfrm rot="9850837">
              <a:off x="4394309" y="3334861"/>
              <a:ext cx="406452" cy="385613"/>
              <a:chOff x="4479378" y="3600887"/>
              <a:chExt cx="406452" cy="385613"/>
            </a:xfrm>
          </p:grpSpPr>
          <p:cxnSp>
            <p:nvCxnSpPr>
              <p:cNvPr id="42" name="Rechte verbindingslijn met pijl 41">
                <a:extLst>
                  <a:ext uri="{FF2B5EF4-FFF2-40B4-BE49-F238E27FC236}">
                    <a16:creationId xmlns:a16="http://schemas.microsoft.com/office/drawing/2014/main" id="{CBFC36FF-A59B-4265-B105-B8C81DD2505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met pijl 42">
                <a:extLst>
                  <a:ext uri="{FF2B5EF4-FFF2-40B4-BE49-F238E27FC236}">
                    <a16:creationId xmlns:a16="http://schemas.microsoft.com/office/drawing/2014/main" id="{6BFC8156-3F7F-47A7-9D4D-75D4BBC8AA5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>
                <a:extLst>
                  <a:ext uri="{FF2B5EF4-FFF2-40B4-BE49-F238E27FC236}">
                    <a16:creationId xmlns:a16="http://schemas.microsoft.com/office/drawing/2014/main" id="{8BE372F9-7428-4A35-B0D9-8150D9A938B2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0D50F90D-C0CC-4467-AB52-ECAD6BF150E5}"/>
                </a:ext>
              </a:extLst>
            </p:cNvPr>
            <p:cNvGrpSpPr/>
            <p:nvPr/>
          </p:nvGrpSpPr>
          <p:grpSpPr>
            <a:xfrm rot="9850837">
              <a:off x="2591666" y="3323870"/>
              <a:ext cx="406452" cy="385613"/>
              <a:chOff x="4479378" y="3600887"/>
              <a:chExt cx="406452" cy="385613"/>
            </a:xfrm>
          </p:grpSpPr>
          <p:cxnSp>
            <p:nvCxnSpPr>
              <p:cNvPr id="39" name="Rechte verbindingslijn met pijl 38">
                <a:extLst>
                  <a:ext uri="{FF2B5EF4-FFF2-40B4-BE49-F238E27FC236}">
                    <a16:creationId xmlns:a16="http://schemas.microsoft.com/office/drawing/2014/main" id="{E8D76FC4-1C71-4877-9337-67BD0E9B800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met pijl 39">
                <a:extLst>
                  <a:ext uri="{FF2B5EF4-FFF2-40B4-BE49-F238E27FC236}">
                    <a16:creationId xmlns:a16="http://schemas.microsoft.com/office/drawing/2014/main" id="{377913FF-9213-490A-8FAD-CF0DC49D8D38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met pijl 40">
                <a:extLst>
                  <a:ext uri="{FF2B5EF4-FFF2-40B4-BE49-F238E27FC236}">
                    <a16:creationId xmlns:a16="http://schemas.microsoft.com/office/drawing/2014/main" id="{4A86D151-D212-483B-98A6-8C279303E28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7C763335-D23A-4084-B676-4089ECE2ADAD}"/>
                </a:ext>
              </a:extLst>
            </p:cNvPr>
            <p:cNvGrpSpPr/>
            <p:nvPr/>
          </p:nvGrpSpPr>
          <p:grpSpPr>
            <a:xfrm rot="9850837">
              <a:off x="751481" y="3338915"/>
              <a:ext cx="406452" cy="385613"/>
              <a:chOff x="4479378" y="3600887"/>
              <a:chExt cx="406452" cy="385613"/>
            </a:xfrm>
          </p:grpSpPr>
          <p:cxnSp>
            <p:nvCxnSpPr>
              <p:cNvPr id="36" name="Rechte verbindingslijn met pijl 35">
                <a:extLst>
                  <a:ext uri="{FF2B5EF4-FFF2-40B4-BE49-F238E27FC236}">
                    <a16:creationId xmlns:a16="http://schemas.microsoft.com/office/drawing/2014/main" id="{9676BB87-FF1F-493E-AA97-E28A1C81559B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met pijl 36">
                <a:extLst>
                  <a:ext uri="{FF2B5EF4-FFF2-40B4-BE49-F238E27FC236}">
                    <a16:creationId xmlns:a16="http://schemas.microsoft.com/office/drawing/2014/main" id="{75E1152F-5D1D-4813-8CCD-39152AB410D8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met pijl 37">
                <a:extLst>
                  <a:ext uri="{FF2B5EF4-FFF2-40B4-BE49-F238E27FC236}">
                    <a16:creationId xmlns:a16="http://schemas.microsoft.com/office/drawing/2014/main" id="{B37DC140-1A65-4D04-A7A2-9291CB9779C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5A6D856D-72AB-44A4-8F11-3E7E3A04E3E3}"/>
              </a:ext>
            </a:extLst>
          </p:cNvPr>
          <p:cNvGrpSpPr/>
          <p:nvPr/>
        </p:nvGrpSpPr>
        <p:grpSpPr>
          <a:xfrm>
            <a:off x="79336" y="2751189"/>
            <a:ext cx="9016626" cy="1405883"/>
            <a:chOff x="48038" y="5533039"/>
            <a:chExt cx="9016626" cy="1405883"/>
          </a:xfrm>
        </p:grpSpPr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1930DADB-F5A3-4D26-8BF5-C31F4498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4B07145C-4B7A-45C3-8315-AF8CCFE4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B47FF9-EEEE-40C6-9697-42E981D7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55" name="Afbeelding 54">
              <a:extLst>
                <a:ext uri="{FF2B5EF4-FFF2-40B4-BE49-F238E27FC236}">
                  <a16:creationId xmlns:a16="http://schemas.microsoft.com/office/drawing/2014/main" id="{2866D2DB-B047-44B4-A15A-3EDFA120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BA44AEDF-2FCC-444B-8BFA-D299E9C6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99A51C66-4145-45C4-9896-EC92E6F6DB4C}"/>
              </a:ext>
            </a:extLst>
          </p:cNvPr>
          <p:cNvGrpSpPr/>
          <p:nvPr/>
        </p:nvGrpSpPr>
        <p:grpSpPr>
          <a:xfrm>
            <a:off x="716878" y="3962814"/>
            <a:ext cx="7679344" cy="400658"/>
            <a:chOff x="751481" y="3323870"/>
            <a:chExt cx="7679344" cy="400658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234496" y="3336488"/>
              <a:ext cx="406452" cy="385613"/>
              <a:chOff x="4479378" y="3600887"/>
              <a:chExt cx="406452" cy="385613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chte verbindingslijn met pijl 75">
                <a:extLst>
                  <a:ext uri="{FF2B5EF4-FFF2-40B4-BE49-F238E27FC236}">
                    <a16:creationId xmlns:a16="http://schemas.microsoft.com/office/drawing/2014/main" id="{C43DD89C-12F8-4D12-89F4-0B790551263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8024373" y="3337351"/>
              <a:ext cx="406452" cy="385613"/>
              <a:chOff x="4479378" y="3600887"/>
              <a:chExt cx="406452" cy="385613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chte verbindingslijn met pijl 73">
                <a:extLst>
                  <a:ext uri="{FF2B5EF4-FFF2-40B4-BE49-F238E27FC236}">
                    <a16:creationId xmlns:a16="http://schemas.microsoft.com/office/drawing/2014/main" id="{48265873-C2FA-49D9-A149-A85CB73D394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4394309" y="3334861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48DC6B81-10B9-4138-8F06-6BC2CA233017}"/>
                </a:ext>
              </a:extLst>
            </p:cNvPr>
            <p:cNvGrpSpPr/>
            <p:nvPr/>
          </p:nvGrpSpPr>
          <p:grpSpPr>
            <a:xfrm rot="9850837">
              <a:off x="2591666" y="3323870"/>
              <a:ext cx="406452" cy="385613"/>
              <a:chOff x="4479378" y="3600887"/>
              <a:chExt cx="406452" cy="385613"/>
            </a:xfrm>
          </p:grpSpPr>
          <p:cxnSp>
            <p:nvCxnSpPr>
              <p:cNvPr id="66" name="Rechte verbindingslijn met pijl 65">
                <a:extLst>
                  <a:ext uri="{FF2B5EF4-FFF2-40B4-BE49-F238E27FC236}">
                    <a16:creationId xmlns:a16="http://schemas.microsoft.com/office/drawing/2014/main" id="{B792FAA1-693C-4913-9F94-B1181FF2119A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met pijl 66">
                <a:extLst>
                  <a:ext uri="{FF2B5EF4-FFF2-40B4-BE49-F238E27FC236}">
                    <a16:creationId xmlns:a16="http://schemas.microsoft.com/office/drawing/2014/main" id="{5C074909-3C5B-40CB-8A6E-ED1E40C614C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chte verbindingslijn met pijl 67">
                <a:extLst>
                  <a:ext uri="{FF2B5EF4-FFF2-40B4-BE49-F238E27FC236}">
                    <a16:creationId xmlns:a16="http://schemas.microsoft.com/office/drawing/2014/main" id="{E3DBEFD1-57AE-4577-B38E-4A46756F076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A7CA2B97-C9D4-4C62-B2B3-475AB887BCAC}"/>
                </a:ext>
              </a:extLst>
            </p:cNvPr>
            <p:cNvGrpSpPr/>
            <p:nvPr/>
          </p:nvGrpSpPr>
          <p:grpSpPr>
            <a:xfrm rot="9850837">
              <a:off x="751481" y="3338915"/>
              <a:ext cx="406452" cy="385613"/>
              <a:chOff x="4479378" y="3600887"/>
              <a:chExt cx="406452" cy="385613"/>
            </a:xfrm>
          </p:grpSpPr>
          <p:cxnSp>
            <p:nvCxnSpPr>
              <p:cNvPr id="63" name="Rechte verbindingslijn met pijl 62">
                <a:extLst>
                  <a:ext uri="{FF2B5EF4-FFF2-40B4-BE49-F238E27FC236}">
                    <a16:creationId xmlns:a16="http://schemas.microsoft.com/office/drawing/2014/main" id="{449A7931-BB6D-406B-A54F-308C9F7205C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met pijl 63">
                <a:extLst>
                  <a:ext uri="{FF2B5EF4-FFF2-40B4-BE49-F238E27FC236}">
                    <a16:creationId xmlns:a16="http://schemas.microsoft.com/office/drawing/2014/main" id="{E1DD1AFA-6B36-4550-8993-433D9608FA01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met pijl 64">
                <a:extLst>
                  <a:ext uri="{FF2B5EF4-FFF2-40B4-BE49-F238E27FC236}">
                    <a16:creationId xmlns:a16="http://schemas.microsoft.com/office/drawing/2014/main" id="{391466D4-039A-4AAE-A6EE-8C8121FE6434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535FBD02-D790-4A2E-A650-3EF9E9DADAA6}"/>
              </a:ext>
            </a:extLst>
          </p:cNvPr>
          <p:cNvGrpSpPr/>
          <p:nvPr/>
        </p:nvGrpSpPr>
        <p:grpSpPr>
          <a:xfrm>
            <a:off x="1665886" y="4572592"/>
            <a:ext cx="5799717" cy="426366"/>
            <a:chOff x="1653593" y="6011654"/>
            <a:chExt cx="5799717" cy="426366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70D7A31E-36B8-426E-9989-7F9D1D282D22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93" name="Rechte verbindingslijn met pijl 92">
                <a:extLst>
                  <a:ext uri="{FF2B5EF4-FFF2-40B4-BE49-F238E27FC236}">
                    <a16:creationId xmlns:a16="http://schemas.microsoft.com/office/drawing/2014/main" id="{2FB93D9A-A7E5-4661-85DE-FCDB4AB69F5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met pijl 93">
                <a:extLst>
                  <a:ext uri="{FF2B5EF4-FFF2-40B4-BE49-F238E27FC236}">
                    <a16:creationId xmlns:a16="http://schemas.microsoft.com/office/drawing/2014/main" id="{1DA05540-2B53-4357-A4B4-027FA17C47D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chte verbindingslijn met pijl 94">
                <a:extLst>
                  <a:ext uri="{FF2B5EF4-FFF2-40B4-BE49-F238E27FC236}">
                    <a16:creationId xmlns:a16="http://schemas.microsoft.com/office/drawing/2014/main" id="{25A4FBBF-EE36-463E-A800-3C12C531A6D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00061A5F-D5D5-41AF-BD45-8D08AF1310C8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90" name="Rechte verbindingslijn met pijl 89">
                <a:extLst>
                  <a:ext uri="{FF2B5EF4-FFF2-40B4-BE49-F238E27FC236}">
                    <a16:creationId xmlns:a16="http://schemas.microsoft.com/office/drawing/2014/main" id="{47315180-68EB-4B6F-8624-DC5C1682D44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met pijl 90">
                <a:extLst>
                  <a:ext uri="{FF2B5EF4-FFF2-40B4-BE49-F238E27FC236}">
                    <a16:creationId xmlns:a16="http://schemas.microsoft.com/office/drawing/2014/main" id="{B981C4A1-A7F4-482D-BCC7-9C8ECB987DB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chte verbindingslijn met pijl 91">
                <a:extLst>
                  <a:ext uri="{FF2B5EF4-FFF2-40B4-BE49-F238E27FC236}">
                    <a16:creationId xmlns:a16="http://schemas.microsoft.com/office/drawing/2014/main" id="{65B98976-6A8D-40C0-8FEB-6F5A8628A519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FB13DDD8-DF31-4EDF-B203-4ADE56E96602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87" name="Rechte verbindingslijn met pijl 86">
                <a:extLst>
                  <a:ext uri="{FF2B5EF4-FFF2-40B4-BE49-F238E27FC236}">
                    <a16:creationId xmlns:a16="http://schemas.microsoft.com/office/drawing/2014/main" id="{FFCC9B2E-E6D6-48FB-877E-439CDF557AA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chte verbindingslijn met pijl 87">
                <a:extLst>
                  <a:ext uri="{FF2B5EF4-FFF2-40B4-BE49-F238E27FC236}">
                    <a16:creationId xmlns:a16="http://schemas.microsoft.com/office/drawing/2014/main" id="{07AE7967-C080-4EA8-AE7B-8EEBA1BA712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chte verbindingslijn met pijl 88">
                <a:extLst>
                  <a:ext uri="{FF2B5EF4-FFF2-40B4-BE49-F238E27FC236}">
                    <a16:creationId xmlns:a16="http://schemas.microsoft.com/office/drawing/2014/main" id="{C9EC3848-E8F4-4A7B-A06C-844326C438A7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2960D965-71C9-4AA4-83F6-FAD268C9F73C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84" name="Rechte verbindingslijn met pijl 83">
                <a:extLst>
                  <a:ext uri="{FF2B5EF4-FFF2-40B4-BE49-F238E27FC236}">
                    <a16:creationId xmlns:a16="http://schemas.microsoft.com/office/drawing/2014/main" id="{54AE0F7E-C044-4205-83E1-01391634976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met pijl 84">
                <a:extLst>
                  <a:ext uri="{FF2B5EF4-FFF2-40B4-BE49-F238E27FC236}">
                    <a16:creationId xmlns:a16="http://schemas.microsoft.com/office/drawing/2014/main" id="{8F9C52E3-A038-46CE-98D1-07FB6B910AB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met pijl 85">
                <a:extLst>
                  <a:ext uri="{FF2B5EF4-FFF2-40B4-BE49-F238E27FC236}">
                    <a16:creationId xmlns:a16="http://schemas.microsoft.com/office/drawing/2014/main" id="{B714B0E0-BE96-4718-9EFA-40F2DB762014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03167AD5-9685-4A59-8F72-2D131BC9B083}"/>
              </a:ext>
            </a:extLst>
          </p:cNvPr>
          <p:cNvGrpSpPr/>
          <p:nvPr/>
        </p:nvGrpSpPr>
        <p:grpSpPr>
          <a:xfrm>
            <a:off x="1676886" y="3159216"/>
            <a:ext cx="5799717" cy="426366"/>
            <a:chOff x="1653593" y="6011654"/>
            <a:chExt cx="5799717" cy="426366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DDA21AD2-C1FC-45D0-ACC1-E3DDD7B040F6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110" name="Rechte verbindingslijn met pijl 109">
                <a:extLst>
                  <a:ext uri="{FF2B5EF4-FFF2-40B4-BE49-F238E27FC236}">
                    <a16:creationId xmlns:a16="http://schemas.microsoft.com/office/drawing/2014/main" id="{CD5FDFE5-4064-461C-84C0-FEC38442130E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chte verbindingslijn met pijl 110">
                <a:extLst>
                  <a:ext uri="{FF2B5EF4-FFF2-40B4-BE49-F238E27FC236}">
                    <a16:creationId xmlns:a16="http://schemas.microsoft.com/office/drawing/2014/main" id="{AC7F319F-AAD2-407F-9D33-4AF78728BE1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met pijl 111">
                <a:extLst>
                  <a:ext uri="{FF2B5EF4-FFF2-40B4-BE49-F238E27FC236}">
                    <a16:creationId xmlns:a16="http://schemas.microsoft.com/office/drawing/2014/main" id="{1D88714A-7A4A-45E7-8F62-EC63E93797B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E9C8CC67-3160-445D-B37D-AEED5B459371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07" name="Rechte verbindingslijn met pijl 106">
                <a:extLst>
                  <a:ext uri="{FF2B5EF4-FFF2-40B4-BE49-F238E27FC236}">
                    <a16:creationId xmlns:a16="http://schemas.microsoft.com/office/drawing/2014/main" id="{B192F735-9219-461E-B910-72349BCEE04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met pijl 107">
                <a:extLst>
                  <a:ext uri="{FF2B5EF4-FFF2-40B4-BE49-F238E27FC236}">
                    <a16:creationId xmlns:a16="http://schemas.microsoft.com/office/drawing/2014/main" id="{584EE451-8DBB-47E5-A881-A8D0C04D353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met pijl 108">
                <a:extLst>
                  <a:ext uri="{FF2B5EF4-FFF2-40B4-BE49-F238E27FC236}">
                    <a16:creationId xmlns:a16="http://schemas.microsoft.com/office/drawing/2014/main" id="{EECD0D67-D3F0-48DD-949F-B5333E070EB1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3361899D-0D04-4879-B6B3-EEE5AB726ACA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104" name="Rechte verbindingslijn met pijl 103">
                <a:extLst>
                  <a:ext uri="{FF2B5EF4-FFF2-40B4-BE49-F238E27FC236}">
                    <a16:creationId xmlns:a16="http://schemas.microsoft.com/office/drawing/2014/main" id="{E2DA0830-7A4A-4858-BD3B-85B0DBB2B4BC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met pijl 104">
                <a:extLst>
                  <a:ext uri="{FF2B5EF4-FFF2-40B4-BE49-F238E27FC236}">
                    <a16:creationId xmlns:a16="http://schemas.microsoft.com/office/drawing/2014/main" id="{3EC11D01-A9EF-4632-8874-F698C946A38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met pijl 105">
                <a:extLst>
                  <a:ext uri="{FF2B5EF4-FFF2-40B4-BE49-F238E27FC236}">
                    <a16:creationId xmlns:a16="http://schemas.microsoft.com/office/drawing/2014/main" id="{16F6B379-1F71-49B6-8250-32C1EBAE54C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DB45FAD9-BF9D-4AD8-A955-13293843B44D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01" name="Rechte verbindingslijn met pijl 100">
                <a:extLst>
                  <a:ext uri="{FF2B5EF4-FFF2-40B4-BE49-F238E27FC236}">
                    <a16:creationId xmlns:a16="http://schemas.microsoft.com/office/drawing/2014/main" id="{A186FBB6-0A31-4390-9457-192D1451528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chte verbindingslijn met pijl 101">
                <a:extLst>
                  <a:ext uri="{FF2B5EF4-FFF2-40B4-BE49-F238E27FC236}">
                    <a16:creationId xmlns:a16="http://schemas.microsoft.com/office/drawing/2014/main" id="{90F6F383-2846-423D-B7FC-DA31ED1AC47C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met pijl 102">
                <a:extLst>
                  <a:ext uri="{FF2B5EF4-FFF2-40B4-BE49-F238E27FC236}">
                    <a16:creationId xmlns:a16="http://schemas.microsoft.com/office/drawing/2014/main" id="{F6286E7D-0B84-47A1-94FB-C0569C2B9ED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Tekstvak 113">
            <a:extLst>
              <a:ext uri="{FF2B5EF4-FFF2-40B4-BE49-F238E27FC236}">
                <a16:creationId xmlns:a16="http://schemas.microsoft.com/office/drawing/2014/main" id="{0BAF7124-5DA4-4E7D-B14B-130D14035428}"/>
              </a:ext>
            </a:extLst>
          </p:cNvPr>
          <p:cNvSpPr txBox="1"/>
          <p:nvPr/>
        </p:nvSpPr>
        <p:spPr>
          <a:xfrm>
            <a:off x="2160000" y="1150819"/>
            <a:ext cx="120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Vaste stof</a:t>
            </a:r>
          </a:p>
        </p:txBody>
      </p:sp>
    </p:spTree>
    <p:extLst>
      <p:ext uri="{BB962C8B-B14F-4D97-AF65-F5344CB8AC3E}">
        <p14:creationId xmlns:p14="http://schemas.microsoft.com/office/powerpoint/2010/main" val="33081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26516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54A33AE3-E054-469A-ABBB-8D0874E49189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pentaan,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-88,6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   36,1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72B54A-DCF1-4E51-9B53-70446AFC8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8" y="4142114"/>
            <a:ext cx="1775747" cy="139092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2866D2DB-B047-44B4-A15A-3EDFA1204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6" y="2751189"/>
            <a:ext cx="1775747" cy="1390925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557063" y="3962814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3063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54A33AE3-E054-469A-ABBB-8D0874E49189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pentaan,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-88,6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36,1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72B54A-DCF1-4E51-9B53-70446AFC8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8" y="4142114"/>
            <a:ext cx="1775747" cy="139092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2866D2DB-B047-44B4-A15A-3EDFA120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6" y="2751189"/>
            <a:ext cx="1775747" cy="1390925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557063" y="3962814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BE3CE778-E3D9-4A02-9C1F-D1E6CB741F5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129" name="Afbeelding 128">
              <a:extLst>
                <a:ext uri="{FF2B5EF4-FFF2-40B4-BE49-F238E27FC236}">
                  <a16:creationId xmlns:a16="http://schemas.microsoft.com/office/drawing/2014/main" id="{7777EF3E-5257-42EE-AB66-5FE96E21A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130" name="Afbeelding 129">
              <a:extLst>
                <a:ext uri="{FF2B5EF4-FFF2-40B4-BE49-F238E27FC236}">
                  <a16:creationId xmlns:a16="http://schemas.microsoft.com/office/drawing/2014/main" id="{BAE1D188-F5DE-4900-BAD3-915BC8CD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43A894D5-E545-4F27-90AA-EC32A38EE8EB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143" name="Rechte verbindingslijn met pijl 142">
                <a:extLst>
                  <a:ext uri="{FF2B5EF4-FFF2-40B4-BE49-F238E27FC236}">
                    <a16:creationId xmlns:a16="http://schemas.microsoft.com/office/drawing/2014/main" id="{060A4C41-6EB8-4373-B89C-AC069C63BC4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echte verbindingslijn met pijl 143">
                <a:extLst>
                  <a:ext uri="{FF2B5EF4-FFF2-40B4-BE49-F238E27FC236}">
                    <a16:creationId xmlns:a16="http://schemas.microsoft.com/office/drawing/2014/main" id="{D2FCCD5A-008E-4E28-B902-90EF26732B55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DFD49C09-6448-46A0-8365-787240730DA7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141" name="Rechte verbindingslijn met pijl 140">
                <a:extLst>
                  <a:ext uri="{FF2B5EF4-FFF2-40B4-BE49-F238E27FC236}">
                    <a16:creationId xmlns:a16="http://schemas.microsoft.com/office/drawing/2014/main" id="{AA1487A2-987E-479D-A0AA-B105E5CCE05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echte verbindingslijn met pijl 141">
                <a:extLst>
                  <a:ext uri="{FF2B5EF4-FFF2-40B4-BE49-F238E27FC236}">
                    <a16:creationId xmlns:a16="http://schemas.microsoft.com/office/drawing/2014/main" id="{71599FB4-BE9C-4D64-BC6D-CEBAA31DFF9C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3BBB3033-331A-40B8-ADD5-10D12180A1D0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138" name="Rechte verbindingslijn met pijl 137">
                <a:extLst>
                  <a:ext uri="{FF2B5EF4-FFF2-40B4-BE49-F238E27FC236}">
                    <a16:creationId xmlns:a16="http://schemas.microsoft.com/office/drawing/2014/main" id="{388D7E4D-DB19-450C-BE6A-062F4626286D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met pijl 138">
                <a:extLst>
                  <a:ext uri="{FF2B5EF4-FFF2-40B4-BE49-F238E27FC236}">
                    <a16:creationId xmlns:a16="http://schemas.microsoft.com/office/drawing/2014/main" id="{D24E9C9F-8580-4C60-8F14-9BAC5847234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met pijl 139">
                <a:extLst>
                  <a:ext uri="{FF2B5EF4-FFF2-40B4-BE49-F238E27FC236}">
                    <a16:creationId xmlns:a16="http://schemas.microsoft.com/office/drawing/2014/main" id="{AEA17569-B641-4EBA-9DC6-9439D1C49B7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308525D9-9103-44C0-A6BA-713CEC9C39D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35" name="Rechte verbindingslijn met pijl 134">
                <a:extLst>
                  <a:ext uri="{FF2B5EF4-FFF2-40B4-BE49-F238E27FC236}">
                    <a16:creationId xmlns:a16="http://schemas.microsoft.com/office/drawing/2014/main" id="{E0554B5F-01E3-43AA-843C-A149F6F38CA6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echte verbindingslijn met pijl 135">
                <a:extLst>
                  <a:ext uri="{FF2B5EF4-FFF2-40B4-BE49-F238E27FC236}">
                    <a16:creationId xmlns:a16="http://schemas.microsoft.com/office/drawing/2014/main" id="{FB4B30EF-79E6-4448-9973-CF92769CC29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echte verbindingslijn met pijl 136">
                <a:extLst>
                  <a:ext uri="{FF2B5EF4-FFF2-40B4-BE49-F238E27FC236}">
                    <a16:creationId xmlns:a16="http://schemas.microsoft.com/office/drawing/2014/main" id="{AB09E7C5-C7FD-4358-9016-F7232757421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16392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ickycadden.com/wp-content/uploads/2010/09/water-1920x1080.jpg">
            <a:extLst>
              <a:ext uri="{FF2B5EF4-FFF2-40B4-BE49-F238E27FC236}">
                <a16:creationId xmlns:a16="http://schemas.microsoft.com/office/drawing/2014/main" id="{0290FBC7-A575-488B-9B0E-B0EA4BCF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1">
            <a:extLst>
              <a:ext uri="{FF2B5EF4-FFF2-40B4-BE49-F238E27FC236}">
                <a16:creationId xmlns:a16="http://schemas.microsoft.com/office/drawing/2014/main" id="{BEE42A35-16A8-42B8-AB41-EE024DD10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8"/>
            <a:ext cx="9372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>
                <a:solidFill>
                  <a:schemeClr val="bg1"/>
                </a:solidFill>
              </a:rPr>
              <a:t>Moleculaire stoffen</a:t>
            </a:r>
          </a:p>
          <a:p>
            <a:pPr eaLnBrk="1" hangingPunct="1"/>
            <a:endParaRPr lang="nl-NL" altLang="nl-NL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8A809E75-37BA-4D0F-AD0E-2AA7579CE3A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73598FC-F273-4F9D-8A6E-6A2C684E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3587964-2F40-47C9-879C-04927FA8A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05455B08-E4E2-460D-B1E4-23BDBB4C16B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21" name="Rechte verbindingslijn met pijl 120">
                <a:extLst>
                  <a:ext uri="{FF2B5EF4-FFF2-40B4-BE49-F238E27FC236}">
                    <a16:creationId xmlns:a16="http://schemas.microsoft.com/office/drawing/2014/main" id="{3E5B785B-DF68-4C40-9512-AC23EBB7A2D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met pijl 121">
                <a:extLst>
                  <a:ext uri="{FF2B5EF4-FFF2-40B4-BE49-F238E27FC236}">
                    <a16:creationId xmlns:a16="http://schemas.microsoft.com/office/drawing/2014/main" id="{C7CA1735-C077-433B-A5E3-34EC709DF25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met pijl 122">
                <a:extLst>
                  <a:ext uri="{FF2B5EF4-FFF2-40B4-BE49-F238E27FC236}">
                    <a16:creationId xmlns:a16="http://schemas.microsoft.com/office/drawing/2014/main" id="{A0BA7A89-C5A3-41D8-9B04-C37E38E1AC78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kstvak 112">
            <a:extLst>
              <a:ext uri="{FF2B5EF4-FFF2-40B4-BE49-F238E27FC236}">
                <a16:creationId xmlns:a16="http://schemas.microsoft.com/office/drawing/2014/main" id="{A96FCFBD-822C-4752-B820-2D27AB2178AF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dimethylpropaan,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    9,5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36,1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04B1734-541B-4839-9312-A0FE16694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5" y="4103976"/>
            <a:ext cx="2124181" cy="182404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7470D0EE-2426-4F1F-9B91-B0177E911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5" y="2281340"/>
            <a:ext cx="2124181" cy="1824040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337292" y="3932950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8A809E75-37BA-4D0F-AD0E-2AA7579CE3A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73598FC-F273-4F9D-8A6E-6A2C684E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3587964-2F40-47C9-879C-04927FA8A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05455B08-E4E2-460D-B1E4-23BDBB4C16B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21" name="Rechte verbindingslijn met pijl 120">
                <a:extLst>
                  <a:ext uri="{FF2B5EF4-FFF2-40B4-BE49-F238E27FC236}">
                    <a16:creationId xmlns:a16="http://schemas.microsoft.com/office/drawing/2014/main" id="{3E5B785B-DF68-4C40-9512-AC23EBB7A2D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met pijl 121">
                <a:extLst>
                  <a:ext uri="{FF2B5EF4-FFF2-40B4-BE49-F238E27FC236}">
                    <a16:creationId xmlns:a16="http://schemas.microsoft.com/office/drawing/2014/main" id="{C7CA1735-C077-433B-A5E3-34EC709DF25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met pijl 122">
                <a:extLst>
                  <a:ext uri="{FF2B5EF4-FFF2-40B4-BE49-F238E27FC236}">
                    <a16:creationId xmlns:a16="http://schemas.microsoft.com/office/drawing/2014/main" id="{A0BA7A89-C5A3-41D8-9B04-C37E38E1AC78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kstvak 112">
            <a:extLst>
              <a:ext uri="{FF2B5EF4-FFF2-40B4-BE49-F238E27FC236}">
                <a16:creationId xmlns:a16="http://schemas.microsoft.com/office/drawing/2014/main" id="{A96FCFBD-822C-4752-B820-2D27AB2178AF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dimethylpropaan,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pentaan,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9,5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 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kookpunt: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36,1 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BF328CF1-6DB0-465A-B3E5-0F31ABFD21EC}"/>
              </a:ext>
            </a:extLst>
          </p:cNvPr>
          <p:cNvGrpSpPr/>
          <p:nvPr/>
        </p:nvGrpSpPr>
        <p:grpSpPr>
          <a:xfrm rot="9850837">
            <a:off x="2856760" y="3932949"/>
            <a:ext cx="406452" cy="385613"/>
            <a:chOff x="4479378" y="3600887"/>
            <a:chExt cx="406452" cy="385613"/>
          </a:xfrm>
        </p:grpSpPr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1F1DBBAC-4864-4EC4-81B0-FE4D556BEEF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70167062-99E7-40FB-A44E-11950924DDB6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03B404FF-286F-4A91-811E-15ED478BF41F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sterkte van de vanderwaalsbinding is afhankelijk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AlYCzto60Zg/TsFRtqha92I/AAAAAAAABhI/UflBqspRX_g/s400/olie+en+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944"/>
            <a:ext cx="7848872" cy="68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E93444B-CEB0-4A84-BEA0-FA4BBA342575}"/>
              </a:ext>
            </a:extLst>
          </p:cNvPr>
          <p:cNvSpPr txBox="1"/>
          <p:nvPr/>
        </p:nvSpPr>
        <p:spPr>
          <a:xfrm>
            <a:off x="1513630" y="3047999"/>
            <a:ext cx="139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olie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955B44-72C8-405F-9B1D-58D263977BE7}"/>
              </a:ext>
            </a:extLst>
          </p:cNvPr>
          <p:cNvSpPr txBox="1"/>
          <p:nvPr/>
        </p:nvSpPr>
        <p:spPr>
          <a:xfrm>
            <a:off x="993396" y="46097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67967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AlYCzto60Zg/TsFRtqha92I/AAAAAAAABhI/UflBqspRX_g/s400/olie+en+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944"/>
            <a:ext cx="7848872" cy="68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0034CDA-A401-45A3-BEC8-5CB5D245DDAB}"/>
              </a:ext>
            </a:extLst>
          </p:cNvPr>
          <p:cNvSpPr txBox="1"/>
          <p:nvPr/>
        </p:nvSpPr>
        <p:spPr>
          <a:xfrm>
            <a:off x="3330793" y="3276600"/>
            <a:ext cx="2929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 mengt niet met water </a:t>
            </a:r>
          </a:p>
          <a:p>
            <a:endParaRPr lang="nl-NL" sz="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93444B-CEB0-4A84-BEA0-FA4BBA342575}"/>
              </a:ext>
            </a:extLst>
          </p:cNvPr>
          <p:cNvSpPr txBox="1"/>
          <p:nvPr/>
        </p:nvSpPr>
        <p:spPr>
          <a:xfrm>
            <a:off x="1513630" y="3047999"/>
            <a:ext cx="139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olie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955B44-72C8-405F-9B1D-58D263977BE7}"/>
              </a:ext>
            </a:extLst>
          </p:cNvPr>
          <p:cNvSpPr txBox="1"/>
          <p:nvPr/>
        </p:nvSpPr>
        <p:spPr>
          <a:xfrm>
            <a:off x="993396" y="46097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9677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AlYCzto60Zg/TsFRtqha92I/AAAAAAAABhI/UflBqspRX_g/s400/olie+en+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944"/>
            <a:ext cx="7848872" cy="68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0034CDA-A401-45A3-BEC8-5CB5D245DDAB}"/>
              </a:ext>
            </a:extLst>
          </p:cNvPr>
          <p:cNvSpPr txBox="1"/>
          <p:nvPr/>
        </p:nvSpPr>
        <p:spPr>
          <a:xfrm>
            <a:off x="3330793" y="3276600"/>
            <a:ext cx="2929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Olie mengt niet met water. </a:t>
            </a:r>
          </a:p>
          <a:p>
            <a:endParaRPr lang="nl-NL" sz="800" dirty="0"/>
          </a:p>
          <a:p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 is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hydrofoob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93444B-CEB0-4A84-BEA0-FA4BBA342575}"/>
              </a:ext>
            </a:extLst>
          </p:cNvPr>
          <p:cNvSpPr txBox="1"/>
          <p:nvPr/>
        </p:nvSpPr>
        <p:spPr>
          <a:xfrm>
            <a:off x="1513630" y="3047999"/>
            <a:ext cx="139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olie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955B44-72C8-405F-9B1D-58D263977BE7}"/>
              </a:ext>
            </a:extLst>
          </p:cNvPr>
          <p:cNvSpPr txBox="1"/>
          <p:nvPr/>
        </p:nvSpPr>
        <p:spPr>
          <a:xfrm>
            <a:off x="993396" y="46097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94552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AlYCzto60Zg/TsFRtqha92I/AAAAAAAABhI/UflBqspRX_g/s400/olie+en+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944"/>
            <a:ext cx="7848872" cy="68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0034CDA-A401-45A3-BEC8-5CB5D245DDAB}"/>
              </a:ext>
            </a:extLst>
          </p:cNvPr>
          <p:cNvSpPr txBox="1"/>
          <p:nvPr/>
        </p:nvSpPr>
        <p:spPr>
          <a:xfrm>
            <a:off x="3330793" y="3276600"/>
            <a:ext cx="2929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Olie mengt niet met water. </a:t>
            </a:r>
          </a:p>
          <a:p>
            <a:endParaRPr lang="nl-NL" sz="800" dirty="0"/>
          </a:p>
          <a:p>
            <a:r>
              <a:rPr lang="nl-NL" dirty="0"/>
              <a:t>Olie is </a:t>
            </a:r>
            <a:r>
              <a:rPr lang="nl-NL" b="1" dirty="0"/>
              <a:t>hydrofoob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93444B-CEB0-4A84-BEA0-FA4BBA342575}"/>
              </a:ext>
            </a:extLst>
          </p:cNvPr>
          <p:cNvSpPr txBox="1"/>
          <p:nvPr/>
        </p:nvSpPr>
        <p:spPr>
          <a:xfrm>
            <a:off x="1513630" y="3047999"/>
            <a:ext cx="139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olie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955B44-72C8-405F-9B1D-58D263977BE7}"/>
              </a:ext>
            </a:extLst>
          </p:cNvPr>
          <p:cNvSpPr txBox="1"/>
          <p:nvPr/>
        </p:nvSpPr>
        <p:spPr>
          <a:xfrm>
            <a:off x="993396" y="46097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DF64B3F-ADA9-4151-9809-506D73028057}"/>
              </a:ext>
            </a:extLst>
          </p:cNvPr>
          <p:cNvSpPr txBox="1"/>
          <p:nvPr/>
        </p:nvSpPr>
        <p:spPr>
          <a:xfrm>
            <a:off x="2307275" y="4867768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Stoffen die met water mengen zijn </a:t>
            </a:r>
            <a:r>
              <a:rPr lang="nl-NL" b="1" dirty="0">
                <a:solidFill>
                  <a:srgbClr val="FF0000"/>
                </a:solidFill>
              </a:rPr>
              <a:t>hydrofiel</a:t>
            </a:r>
          </a:p>
        </p:txBody>
      </p:sp>
    </p:spTree>
    <p:extLst>
      <p:ext uri="{BB962C8B-B14F-4D97-AF65-F5344CB8AC3E}">
        <p14:creationId xmlns:p14="http://schemas.microsoft.com/office/powerpoint/2010/main" val="22943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</a:t>
            </a:r>
          </a:p>
        </p:txBody>
      </p:sp>
    </p:spTree>
    <p:extLst>
      <p:ext uri="{BB962C8B-B14F-4D97-AF65-F5344CB8AC3E}">
        <p14:creationId xmlns:p14="http://schemas.microsoft.com/office/powerpoint/2010/main" val="16206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53931" b="14605"/>
          <a:stretch/>
        </p:blipFill>
        <p:spPr bwMode="auto">
          <a:xfrm>
            <a:off x="2765392" y="1988840"/>
            <a:ext cx="851280" cy="3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5331" b="28068"/>
          <a:stretch/>
        </p:blipFill>
        <p:spPr bwMode="auto">
          <a:xfrm>
            <a:off x="3616672" y="1988840"/>
            <a:ext cx="1218518" cy="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Zeepdeeltje</a:t>
            </a:r>
          </a:p>
        </p:txBody>
      </p:sp>
    </p:spTree>
    <p:extLst>
      <p:ext uri="{BB962C8B-B14F-4D97-AF65-F5344CB8AC3E}">
        <p14:creationId xmlns:p14="http://schemas.microsoft.com/office/powerpoint/2010/main" val="37309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53931" b="14605"/>
          <a:stretch/>
        </p:blipFill>
        <p:spPr bwMode="auto">
          <a:xfrm>
            <a:off x="2765392" y="1988840"/>
            <a:ext cx="851280" cy="3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5331" b="28068"/>
          <a:stretch/>
        </p:blipFill>
        <p:spPr bwMode="auto">
          <a:xfrm>
            <a:off x="3616672" y="1990301"/>
            <a:ext cx="1218518" cy="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Zeepdeeltje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35696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 mengt goed met water</a:t>
            </a:r>
          </a:p>
        </p:txBody>
      </p:sp>
    </p:spTree>
    <p:extLst>
      <p:ext uri="{BB962C8B-B14F-4D97-AF65-F5344CB8AC3E}">
        <p14:creationId xmlns:p14="http://schemas.microsoft.com/office/powerpoint/2010/main" val="26323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53931" b="14605"/>
          <a:stretch/>
        </p:blipFill>
        <p:spPr bwMode="auto">
          <a:xfrm>
            <a:off x="2765392" y="1988840"/>
            <a:ext cx="851280" cy="3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5331" b="28068"/>
          <a:stretch/>
        </p:blipFill>
        <p:spPr bwMode="auto">
          <a:xfrm>
            <a:off x="3616672" y="1988840"/>
            <a:ext cx="1218518" cy="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Zeepdeeltje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35696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 mengt goed met water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707904" y="23350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Staart mengt goed met vet</a:t>
            </a:r>
          </a:p>
        </p:txBody>
      </p:sp>
    </p:spTree>
    <p:extLst>
      <p:ext uri="{BB962C8B-B14F-4D97-AF65-F5344CB8AC3E}">
        <p14:creationId xmlns:p14="http://schemas.microsoft.com/office/powerpoint/2010/main" val="16519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ickycadden.com/wp-content/uploads/2010/09/water-1920x1080.jpg">
            <a:extLst>
              <a:ext uri="{FF2B5EF4-FFF2-40B4-BE49-F238E27FC236}">
                <a16:creationId xmlns:a16="http://schemas.microsoft.com/office/drawing/2014/main" id="{91328A40-E3D0-4534-AC61-AAA43BE75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"/>
          <a:stretch/>
        </p:blipFill>
        <p:spPr bwMode="auto">
          <a:xfrm>
            <a:off x="0" y="0"/>
            <a:ext cx="922019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kstvak 1">
            <a:extLst>
              <a:ext uri="{FF2B5EF4-FFF2-40B4-BE49-F238E27FC236}">
                <a16:creationId xmlns:a16="http://schemas.microsoft.com/office/drawing/2014/main" id="{D1A34DD3-3DA6-46F7-A7AC-7BD770BB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8"/>
            <a:ext cx="9372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>
                <a:solidFill>
                  <a:schemeClr val="bg1"/>
                </a:solidFill>
              </a:rPr>
              <a:t>Moleculaire stoffen</a:t>
            </a:r>
          </a:p>
          <a:p>
            <a:pPr eaLnBrk="1" hangingPunct="1"/>
            <a:endParaRPr lang="nl-NL" altLang="nl-NL" sz="600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6000">
                <a:solidFill>
                  <a:schemeClr val="bg1"/>
                </a:solidFill>
              </a:rPr>
              <a:t>H</a:t>
            </a:r>
            <a:r>
              <a:rPr lang="nl-NL" altLang="nl-NL" sz="4400" baseline="-25000">
                <a:solidFill>
                  <a:schemeClr val="bg1"/>
                </a:solidFill>
              </a:rPr>
              <a:t>2</a:t>
            </a:r>
            <a:r>
              <a:rPr lang="nl-NL" altLang="nl-NL" sz="6000">
                <a:solidFill>
                  <a:schemeClr val="bg1"/>
                </a:solidFill>
              </a:rPr>
              <a:t>O</a:t>
            </a:r>
            <a:r>
              <a:rPr lang="nl-NL" altLang="nl-NL" sz="3200">
                <a:solidFill>
                  <a:schemeClr val="bg1"/>
                </a:solidFill>
              </a:rPr>
              <a:t> (l)</a:t>
            </a:r>
            <a:r>
              <a:rPr lang="nl-NL" altLang="nl-NL" sz="4400">
                <a:solidFill>
                  <a:schemeClr val="bg1"/>
                </a:solidFill>
              </a:rPr>
              <a:t>      </a:t>
            </a:r>
            <a:r>
              <a:rPr lang="nl-NL" altLang="nl-NL" sz="6000">
                <a:solidFill>
                  <a:schemeClr val="bg1"/>
                </a:solidFill>
              </a:rPr>
              <a:t>C</a:t>
            </a:r>
            <a:r>
              <a:rPr lang="nl-NL" altLang="nl-NL" sz="4400" baseline="-25000">
                <a:solidFill>
                  <a:schemeClr val="bg1"/>
                </a:solidFill>
              </a:rPr>
              <a:t>3</a:t>
            </a:r>
            <a:r>
              <a:rPr lang="nl-NL" altLang="nl-NL" sz="6000">
                <a:solidFill>
                  <a:schemeClr val="bg1"/>
                </a:solidFill>
              </a:rPr>
              <a:t>H</a:t>
            </a:r>
            <a:r>
              <a:rPr lang="nl-NL" altLang="nl-NL" sz="4400" baseline="-25000">
                <a:solidFill>
                  <a:schemeClr val="bg1"/>
                </a:solidFill>
              </a:rPr>
              <a:t>7</a:t>
            </a:r>
            <a:r>
              <a:rPr lang="nl-NL" altLang="nl-NL" sz="6000">
                <a:solidFill>
                  <a:schemeClr val="bg1"/>
                </a:solidFill>
              </a:rPr>
              <a:t>O</a:t>
            </a:r>
            <a:r>
              <a:rPr lang="nl-NL" altLang="nl-NL" sz="4400" baseline="-25000">
                <a:solidFill>
                  <a:schemeClr val="bg1"/>
                </a:solidFill>
              </a:rPr>
              <a:t>2</a:t>
            </a:r>
            <a:r>
              <a:rPr lang="nl-NL" altLang="nl-NL" sz="6000">
                <a:solidFill>
                  <a:schemeClr val="bg1"/>
                </a:solidFill>
              </a:rPr>
              <a:t>S</a:t>
            </a:r>
            <a:r>
              <a:rPr lang="nl-NL" altLang="nl-NL" sz="3200">
                <a:solidFill>
                  <a:schemeClr val="bg1"/>
                </a:solidFill>
              </a:rPr>
              <a:t> (s)</a:t>
            </a:r>
            <a:r>
              <a:rPr lang="nl-NL" altLang="nl-NL" sz="4400">
                <a:solidFill>
                  <a:schemeClr val="bg1"/>
                </a:solidFill>
              </a:rPr>
              <a:t>      </a:t>
            </a:r>
            <a:r>
              <a:rPr lang="nl-NL" altLang="nl-NL" sz="6000">
                <a:solidFill>
                  <a:schemeClr val="bg1"/>
                </a:solidFill>
              </a:rPr>
              <a:t>N</a:t>
            </a:r>
            <a:r>
              <a:rPr lang="nl-NL" altLang="nl-NL" sz="4400" baseline="-25000">
                <a:solidFill>
                  <a:schemeClr val="bg1"/>
                </a:solidFill>
              </a:rPr>
              <a:t>2</a:t>
            </a:r>
            <a:r>
              <a:rPr lang="nl-NL" altLang="nl-NL" sz="3200" baseline="-25000">
                <a:solidFill>
                  <a:schemeClr val="bg1"/>
                </a:solidFill>
              </a:rPr>
              <a:t> </a:t>
            </a:r>
            <a:r>
              <a:rPr lang="nl-NL" altLang="nl-NL" sz="3200">
                <a:solidFill>
                  <a:schemeClr val="bg1"/>
                </a:solidFill>
              </a:rPr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7428530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53931" b="14605"/>
          <a:stretch/>
        </p:blipFill>
        <p:spPr bwMode="auto">
          <a:xfrm>
            <a:off x="2765392" y="1988840"/>
            <a:ext cx="851280" cy="3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5331" b="28068"/>
          <a:stretch/>
        </p:blipFill>
        <p:spPr bwMode="auto">
          <a:xfrm>
            <a:off x="3616672" y="1988840"/>
            <a:ext cx="1218518" cy="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Zeepdeeltje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35696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 mengt goed met water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707904" y="23350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Staart mengt goed met vet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28529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hydrofiele kop                 hydrofobe staart</a:t>
            </a:r>
          </a:p>
        </p:txBody>
      </p:sp>
    </p:spTree>
    <p:extLst>
      <p:ext uri="{BB962C8B-B14F-4D97-AF65-F5344CB8AC3E}">
        <p14:creationId xmlns:p14="http://schemas.microsoft.com/office/powerpoint/2010/main" val="37474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53931" b="14605"/>
          <a:stretch/>
        </p:blipFill>
        <p:spPr bwMode="auto">
          <a:xfrm>
            <a:off x="2765392" y="1988840"/>
            <a:ext cx="851280" cy="3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2.gstatic.com/images?q=tbn:ANd9GcTBvVdJq3VOmE4RUUiwrooeKyslnHjzhj6faQVgfhwZ0DlLYwg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5331" b="28068"/>
          <a:stretch/>
        </p:blipFill>
        <p:spPr bwMode="auto">
          <a:xfrm>
            <a:off x="3616672" y="1988840"/>
            <a:ext cx="1218518" cy="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Zeepdeeltje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28529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hydrofiele kop                 hydrofobe staart</a:t>
            </a:r>
          </a:p>
        </p:txBody>
      </p:sp>
      <p:pic>
        <p:nvPicPr>
          <p:cNvPr id="8" name="Picture 4" descr="http://images.flatworldknowledge.com/averillfwk/averillfwk-fig13_x008.jpg">
            <a:extLst>
              <a:ext uri="{FF2B5EF4-FFF2-40B4-BE49-F238E27FC236}">
                <a16:creationId xmlns:a16="http://schemas.microsoft.com/office/drawing/2014/main" id="{937431A2-3158-47C8-8C60-9DFA31D1F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3" b="17656"/>
          <a:stretch/>
        </p:blipFill>
        <p:spPr bwMode="auto">
          <a:xfrm rot="16200000">
            <a:off x="3566232" y="1659865"/>
            <a:ext cx="1742009" cy="55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6158E1B-BF55-4B5A-8CA6-8C27DF1995AD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Zeepmicel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C26B035-242B-4B96-ACED-A5C3B350C1BA}"/>
              </a:ext>
            </a:extLst>
          </p:cNvPr>
          <p:cNvGrpSpPr/>
          <p:nvPr/>
        </p:nvGrpSpPr>
        <p:grpSpPr>
          <a:xfrm>
            <a:off x="117028" y="1385438"/>
            <a:ext cx="4589464" cy="4495800"/>
            <a:chOff x="1676400" y="1447800"/>
            <a:chExt cx="4589464" cy="44958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F1966BB-9E44-4281-A9BE-F4B773340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92"/>
            <a:stretch/>
          </p:blipFill>
          <p:spPr>
            <a:xfrm>
              <a:off x="1676400" y="1447800"/>
              <a:ext cx="4589464" cy="4495800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98F9EF-7754-4A7D-B3FA-BC5EA77C229C}"/>
                </a:ext>
              </a:extLst>
            </p:cNvPr>
            <p:cNvSpPr/>
            <p:nvPr/>
          </p:nvSpPr>
          <p:spPr>
            <a:xfrm>
              <a:off x="2133600" y="2362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10858B2-82D2-488A-A114-BFA78ECA5AD5}"/>
                </a:ext>
              </a:extLst>
            </p:cNvPr>
            <p:cNvSpPr/>
            <p:nvPr/>
          </p:nvSpPr>
          <p:spPr>
            <a:xfrm>
              <a:off x="2133600" y="4904512"/>
              <a:ext cx="81430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D13269-1975-4CBF-BBE2-78752CE5EDAE}"/>
                </a:ext>
              </a:extLst>
            </p:cNvPr>
            <p:cNvSpPr/>
            <p:nvPr/>
          </p:nvSpPr>
          <p:spPr>
            <a:xfrm>
              <a:off x="1905000" y="3648365"/>
              <a:ext cx="8763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4A5260-0251-4D22-A965-D5D3233D4437}"/>
                </a:ext>
              </a:extLst>
            </p:cNvPr>
            <p:cNvSpPr/>
            <p:nvPr/>
          </p:nvSpPr>
          <p:spPr>
            <a:xfrm>
              <a:off x="2781300" y="1600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371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6158E1B-BF55-4B5A-8CA6-8C27DF1995AD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Zeepmicel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C26B035-242B-4B96-ACED-A5C3B350C1BA}"/>
              </a:ext>
            </a:extLst>
          </p:cNvPr>
          <p:cNvGrpSpPr/>
          <p:nvPr/>
        </p:nvGrpSpPr>
        <p:grpSpPr>
          <a:xfrm>
            <a:off x="117028" y="1385438"/>
            <a:ext cx="4589464" cy="4495800"/>
            <a:chOff x="1676400" y="1447800"/>
            <a:chExt cx="4589464" cy="44958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F1966BB-9E44-4281-A9BE-F4B773340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92"/>
            <a:stretch/>
          </p:blipFill>
          <p:spPr>
            <a:xfrm>
              <a:off x="1676400" y="1447800"/>
              <a:ext cx="4589464" cy="4495800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98F9EF-7754-4A7D-B3FA-BC5EA77C229C}"/>
                </a:ext>
              </a:extLst>
            </p:cNvPr>
            <p:cNvSpPr/>
            <p:nvPr/>
          </p:nvSpPr>
          <p:spPr>
            <a:xfrm>
              <a:off x="2133600" y="2362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10858B2-82D2-488A-A114-BFA78ECA5AD5}"/>
                </a:ext>
              </a:extLst>
            </p:cNvPr>
            <p:cNvSpPr/>
            <p:nvPr/>
          </p:nvSpPr>
          <p:spPr>
            <a:xfrm>
              <a:off x="2133600" y="4904512"/>
              <a:ext cx="81430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D13269-1975-4CBF-BBE2-78752CE5EDAE}"/>
                </a:ext>
              </a:extLst>
            </p:cNvPr>
            <p:cNvSpPr/>
            <p:nvPr/>
          </p:nvSpPr>
          <p:spPr>
            <a:xfrm>
              <a:off x="1905000" y="3648365"/>
              <a:ext cx="8763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4A5260-0251-4D22-A965-D5D3233D4437}"/>
                </a:ext>
              </a:extLst>
            </p:cNvPr>
            <p:cNvSpPr/>
            <p:nvPr/>
          </p:nvSpPr>
          <p:spPr>
            <a:xfrm>
              <a:off x="2781300" y="1600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497065DF-C718-4BA6-830F-D8FB90B4D6D4}"/>
              </a:ext>
            </a:extLst>
          </p:cNvPr>
          <p:cNvSpPr txBox="1"/>
          <p:nvPr/>
        </p:nvSpPr>
        <p:spPr>
          <a:xfrm>
            <a:off x="5029200" y="1880738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Hydrofiele koppen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C3336-F9CF-432E-88EC-E4D59A8DC33D}"/>
              </a:ext>
            </a:extLst>
          </p:cNvPr>
          <p:cNvSpPr txBox="1"/>
          <p:nvPr/>
        </p:nvSpPr>
        <p:spPr>
          <a:xfrm>
            <a:off x="5029200" y="3559571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Hydrofobe staarten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85D40B9-9ADF-4D84-AF1A-64218DF50508}"/>
              </a:ext>
            </a:extLst>
          </p:cNvPr>
          <p:cNvCxnSpPr>
            <a:cxnSpLocks/>
          </p:cNvCxnSpPr>
          <p:nvPr/>
        </p:nvCxnSpPr>
        <p:spPr>
          <a:xfrm flipH="1">
            <a:off x="3429000" y="2108647"/>
            <a:ext cx="1600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94897D9-C351-40F9-8B36-6377F2633FF3}"/>
              </a:ext>
            </a:extLst>
          </p:cNvPr>
          <p:cNvCxnSpPr>
            <a:cxnSpLocks/>
          </p:cNvCxnSpPr>
          <p:nvPr/>
        </p:nvCxnSpPr>
        <p:spPr>
          <a:xfrm flipH="1">
            <a:off x="3429000" y="3779305"/>
            <a:ext cx="1600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6158E1B-BF55-4B5A-8CA6-8C27DF1995AD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Zeepmicel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D75E9D-61A0-40E1-B6B4-5EFB973B4EF2}"/>
              </a:ext>
            </a:extLst>
          </p:cNvPr>
          <p:cNvSpPr txBox="1"/>
          <p:nvPr/>
        </p:nvSpPr>
        <p:spPr>
          <a:xfrm>
            <a:off x="5180400" y="3286800"/>
            <a:ext cx="391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Kan goed vuildeeltjes opnemen.</a:t>
            </a:r>
          </a:p>
          <a:p>
            <a:r>
              <a:rPr lang="nl-NL" dirty="0"/>
              <a:t>Vuil is meestal ook hydrofoob.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C26B035-242B-4B96-ACED-A5C3B350C1BA}"/>
              </a:ext>
            </a:extLst>
          </p:cNvPr>
          <p:cNvGrpSpPr/>
          <p:nvPr/>
        </p:nvGrpSpPr>
        <p:grpSpPr>
          <a:xfrm>
            <a:off x="117028" y="1385438"/>
            <a:ext cx="4589464" cy="4495800"/>
            <a:chOff x="1676400" y="1447800"/>
            <a:chExt cx="4589464" cy="44958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F1966BB-9E44-4281-A9BE-F4B773340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92"/>
            <a:stretch/>
          </p:blipFill>
          <p:spPr>
            <a:xfrm>
              <a:off x="1676400" y="1447800"/>
              <a:ext cx="4589464" cy="4495800"/>
            </a:xfrm>
            <a:prstGeom prst="rect">
              <a:avLst/>
            </a:prstGeom>
          </p:spPr>
        </p:pic>
        <p:sp>
          <p:nvSpPr>
            <p:cNvPr id="2" name="Vrije vorm: vorm 1">
              <a:extLst>
                <a:ext uri="{FF2B5EF4-FFF2-40B4-BE49-F238E27FC236}">
                  <a16:creationId xmlns:a16="http://schemas.microsoft.com/office/drawing/2014/main" id="{AE298A2C-FD01-400E-9F4A-19C961336E55}"/>
                </a:ext>
              </a:extLst>
            </p:cNvPr>
            <p:cNvSpPr/>
            <p:nvPr/>
          </p:nvSpPr>
          <p:spPr>
            <a:xfrm>
              <a:off x="4343400" y="2971800"/>
              <a:ext cx="960582" cy="1764145"/>
            </a:xfrm>
            <a:custGeom>
              <a:avLst/>
              <a:gdLst>
                <a:gd name="connsiteX0" fmla="*/ 0 w 960582"/>
                <a:gd name="connsiteY0" fmla="*/ 332509 h 1764145"/>
                <a:gd name="connsiteX1" fmla="*/ 36945 w 960582"/>
                <a:gd name="connsiteY1" fmla="*/ 286327 h 1764145"/>
                <a:gd name="connsiteX2" fmla="*/ 55418 w 960582"/>
                <a:gd name="connsiteY2" fmla="*/ 258618 h 1764145"/>
                <a:gd name="connsiteX3" fmla="*/ 83127 w 960582"/>
                <a:gd name="connsiteY3" fmla="*/ 240145 h 1764145"/>
                <a:gd name="connsiteX4" fmla="*/ 92363 w 960582"/>
                <a:gd name="connsiteY4" fmla="*/ 203200 h 1764145"/>
                <a:gd name="connsiteX5" fmla="*/ 166254 w 960582"/>
                <a:gd name="connsiteY5" fmla="*/ 175490 h 1764145"/>
                <a:gd name="connsiteX6" fmla="*/ 240145 w 960582"/>
                <a:gd name="connsiteY6" fmla="*/ 147781 h 1764145"/>
                <a:gd name="connsiteX7" fmla="*/ 277091 w 960582"/>
                <a:gd name="connsiteY7" fmla="*/ 92363 h 1764145"/>
                <a:gd name="connsiteX8" fmla="*/ 286327 w 960582"/>
                <a:gd name="connsiteY8" fmla="*/ 46181 h 1764145"/>
                <a:gd name="connsiteX9" fmla="*/ 295563 w 960582"/>
                <a:gd name="connsiteY9" fmla="*/ 18472 h 1764145"/>
                <a:gd name="connsiteX10" fmla="*/ 332509 w 960582"/>
                <a:gd name="connsiteY10" fmla="*/ 0 h 1764145"/>
                <a:gd name="connsiteX11" fmla="*/ 461818 w 960582"/>
                <a:gd name="connsiteY11" fmla="*/ 27709 h 1764145"/>
                <a:gd name="connsiteX12" fmla="*/ 489527 w 960582"/>
                <a:gd name="connsiteY12" fmla="*/ 36945 h 1764145"/>
                <a:gd name="connsiteX13" fmla="*/ 609600 w 960582"/>
                <a:gd name="connsiteY13" fmla="*/ 46181 h 1764145"/>
                <a:gd name="connsiteX14" fmla="*/ 683491 w 960582"/>
                <a:gd name="connsiteY14" fmla="*/ 64654 h 1764145"/>
                <a:gd name="connsiteX15" fmla="*/ 720436 w 960582"/>
                <a:gd name="connsiteY15" fmla="*/ 73890 h 1764145"/>
                <a:gd name="connsiteX16" fmla="*/ 812800 w 960582"/>
                <a:gd name="connsiteY16" fmla="*/ 101600 h 1764145"/>
                <a:gd name="connsiteX17" fmla="*/ 849745 w 960582"/>
                <a:gd name="connsiteY17" fmla="*/ 166254 h 1764145"/>
                <a:gd name="connsiteX18" fmla="*/ 858982 w 960582"/>
                <a:gd name="connsiteY18" fmla="*/ 193963 h 1764145"/>
                <a:gd name="connsiteX19" fmla="*/ 914400 w 960582"/>
                <a:gd name="connsiteY19" fmla="*/ 277090 h 1764145"/>
                <a:gd name="connsiteX20" fmla="*/ 923636 w 960582"/>
                <a:gd name="connsiteY20" fmla="*/ 304800 h 1764145"/>
                <a:gd name="connsiteX21" fmla="*/ 960582 w 960582"/>
                <a:gd name="connsiteY21" fmla="*/ 350981 h 1764145"/>
                <a:gd name="connsiteX22" fmla="*/ 905163 w 960582"/>
                <a:gd name="connsiteY22" fmla="*/ 406400 h 1764145"/>
                <a:gd name="connsiteX23" fmla="*/ 849745 w 960582"/>
                <a:gd name="connsiteY23" fmla="*/ 452581 h 1764145"/>
                <a:gd name="connsiteX24" fmla="*/ 840509 w 960582"/>
                <a:gd name="connsiteY24" fmla="*/ 480290 h 1764145"/>
                <a:gd name="connsiteX25" fmla="*/ 849745 w 960582"/>
                <a:gd name="connsiteY25" fmla="*/ 655781 h 1764145"/>
                <a:gd name="connsiteX26" fmla="*/ 868218 w 960582"/>
                <a:gd name="connsiteY26" fmla="*/ 720436 h 1764145"/>
                <a:gd name="connsiteX27" fmla="*/ 877454 w 960582"/>
                <a:gd name="connsiteY27" fmla="*/ 757381 h 1764145"/>
                <a:gd name="connsiteX28" fmla="*/ 858982 w 960582"/>
                <a:gd name="connsiteY28" fmla="*/ 840509 h 1764145"/>
                <a:gd name="connsiteX29" fmla="*/ 849745 w 960582"/>
                <a:gd name="connsiteY29" fmla="*/ 877454 h 1764145"/>
                <a:gd name="connsiteX30" fmla="*/ 822036 w 960582"/>
                <a:gd name="connsiteY30" fmla="*/ 895927 h 1764145"/>
                <a:gd name="connsiteX31" fmla="*/ 785091 w 960582"/>
                <a:gd name="connsiteY31" fmla="*/ 979054 h 1764145"/>
                <a:gd name="connsiteX32" fmla="*/ 775854 w 960582"/>
                <a:gd name="connsiteY32" fmla="*/ 1477818 h 1764145"/>
                <a:gd name="connsiteX33" fmla="*/ 757382 w 960582"/>
                <a:gd name="connsiteY33" fmla="*/ 1533236 h 1764145"/>
                <a:gd name="connsiteX34" fmla="*/ 701963 w 960582"/>
                <a:gd name="connsiteY34" fmla="*/ 1570181 h 1764145"/>
                <a:gd name="connsiteX35" fmla="*/ 665018 w 960582"/>
                <a:gd name="connsiteY35" fmla="*/ 1653309 h 1764145"/>
                <a:gd name="connsiteX36" fmla="*/ 637309 w 960582"/>
                <a:gd name="connsiteY36" fmla="*/ 1662545 h 1764145"/>
                <a:gd name="connsiteX37" fmla="*/ 369454 w 960582"/>
                <a:gd name="connsiteY37" fmla="*/ 1671781 h 1764145"/>
                <a:gd name="connsiteX38" fmla="*/ 350982 w 960582"/>
                <a:gd name="connsiteY38" fmla="*/ 1699490 h 1764145"/>
                <a:gd name="connsiteX39" fmla="*/ 332509 w 960582"/>
                <a:gd name="connsiteY39" fmla="*/ 1736436 h 1764145"/>
                <a:gd name="connsiteX40" fmla="*/ 304800 w 960582"/>
                <a:gd name="connsiteY40" fmla="*/ 1764145 h 1764145"/>
                <a:gd name="connsiteX41" fmla="*/ 277091 w 960582"/>
                <a:gd name="connsiteY41" fmla="*/ 1699490 h 1764145"/>
                <a:gd name="connsiteX42" fmla="*/ 258618 w 960582"/>
                <a:gd name="connsiteY42" fmla="*/ 1671781 h 1764145"/>
                <a:gd name="connsiteX43" fmla="*/ 249382 w 960582"/>
                <a:gd name="connsiteY43" fmla="*/ 1644072 h 1764145"/>
                <a:gd name="connsiteX44" fmla="*/ 230909 w 960582"/>
                <a:gd name="connsiteY44" fmla="*/ 1579418 h 1764145"/>
                <a:gd name="connsiteX45" fmla="*/ 212436 w 960582"/>
                <a:gd name="connsiteY45" fmla="*/ 1551709 h 1764145"/>
                <a:gd name="connsiteX46" fmla="*/ 184727 w 960582"/>
                <a:gd name="connsiteY46" fmla="*/ 1542472 h 1764145"/>
                <a:gd name="connsiteX47" fmla="*/ 138545 w 960582"/>
                <a:gd name="connsiteY47" fmla="*/ 1496290 h 1764145"/>
                <a:gd name="connsiteX48" fmla="*/ 110836 w 960582"/>
                <a:gd name="connsiteY48" fmla="*/ 1459345 h 1764145"/>
                <a:gd name="connsiteX49" fmla="*/ 55418 w 960582"/>
                <a:gd name="connsiteY49" fmla="*/ 1413163 h 1764145"/>
                <a:gd name="connsiteX50" fmla="*/ 55418 w 960582"/>
                <a:gd name="connsiteY50" fmla="*/ 1256145 h 1764145"/>
                <a:gd name="connsiteX51" fmla="*/ 83127 w 960582"/>
                <a:gd name="connsiteY51" fmla="*/ 1246909 h 1764145"/>
                <a:gd name="connsiteX52" fmla="*/ 101600 w 960582"/>
                <a:gd name="connsiteY52" fmla="*/ 1182254 h 1764145"/>
                <a:gd name="connsiteX53" fmla="*/ 110836 w 960582"/>
                <a:gd name="connsiteY53" fmla="*/ 1154545 h 1764145"/>
                <a:gd name="connsiteX54" fmla="*/ 129309 w 960582"/>
                <a:gd name="connsiteY54" fmla="*/ 1089890 h 1764145"/>
                <a:gd name="connsiteX55" fmla="*/ 120072 w 960582"/>
                <a:gd name="connsiteY55" fmla="*/ 942109 h 1764145"/>
                <a:gd name="connsiteX56" fmla="*/ 92363 w 960582"/>
                <a:gd name="connsiteY56" fmla="*/ 905163 h 1764145"/>
                <a:gd name="connsiteX57" fmla="*/ 36945 w 960582"/>
                <a:gd name="connsiteY57" fmla="*/ 858981 h 1764145"/>
                <a:gd name="connsiteX58" fmla="*/ 9236 w 960582"/>
                <a:gd name="connsiteY58" fmla="*/ 794327 h 1764145"/>
                <a:gd name="connsiteX59" fmla="*/ 27709 w 960582"/>
                <a:gd name="connsiteY59" fmla="*/ 508000 h 1764145"/>
                <a:gd name="connsiteX60" fmla="*/ 36945 w 960582"/>
                <a:gd name="connsiteY60" fmla="*/ 480290 h 1764145"/>
                <a:gd name="connsiteX61" fmla="*/ 46182 w 960582"/>
                <a:gd name="connsiteY61" fmla="*/ 434109 h 1764145"/>
                <a:gd name="connsiteX62" fmla="*/ 36945 w 960582"/>
                <a:gd name="connsiteY62" fmla="*/ 332509 h 1764145"/>
                <a:gd name="connsiteX63" fmla="*/ 27709 w 960582"/>
                <a:gd name="connsiteY63" fmla="*/ 360218 h 1764145"/>
                <a:gd name="connsiteX64" fmla="*/ 27709 w 960582"/>
                <a:gd name="connsiteY64" fmla="*/ 378690 h 176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60582" h="1764145">
                  <a:moveTo>
                    <a:pt x="0" y="332509"/>
                  </a:moveTo>
                  <a:cubicBezTo>
                    <a:pt x="12315" y="317115"/>
                    <a:pt x="25117" y="302098"/>
                    <a:pt x="36945" y="286327"/>
                  </a:cubicBezTo>
                  <a:cubicBezTo>
                    <a:pt x="43605" y="277446"/>
                    <a:pt x="47569" y="266467"/>
                    <a:pt x="55418" y="258618"/>
                  </a:cubicBezTo>
                  <a:cubicBezTo>
                    <a:pt x="63267" y="250769"/>
                    <a:pt x="73891" y="246303"/>
                    <a:pt x="83127" y="240145"/>
                  </a:cubicBezTo>
                  <a:cubicBezTo>
                    <a:pt x="86206" y="227830"/>
                    <a:pt x="85322" y="213762"/>
                    <a:pt x="92363" y="203200"/>
                  </a:cubicBezTo>
                  <a:cubicBezTo>
                    <a:pt x="107567" y="180393"/>
                    <a:pt x="145344" y="180718"/>
                    <a:pt x="166254" y="175490"/>
                  </a:cubicBezTo>
                  <a:cubicBezTo>
                    <a:pt x="185564" y="170662"/>
                    <a:pt x="226012" y="153434"/>
                    <a:pt x="240145" y="147781"/>
                  </a:cubicBezTo>
                  <a:cubicBezTo>
                    <a:pt x="252460" y="129308"/>
                    <a:pt x="272737" y="114133"/>
                    <a:pt x="277091" y="92363"/>
                  </a:cubicBezTo>
                  <a:cubicBezTo>
                    <a:pt x="280170" y="76969"/>
                    <a:pt x="282520" y="61411"/>
                    <a:pt x="286327" y="46181"/>
                  </a:cubicBezTo>
                  <a:cubicBezTo>
                    <a:pt x="288688" y="36736"/>
                    <a:pt x="288679" y="25356"/>
                    <a:pt x="295563" y="18472"/>
                  </a:cubicBezTo>
                  <a:cubicBezTo>
                    <a:pt x="305299" y="8736"/>
                    <a:pt x="320194" y="6157"/>
                    <a:pt x="332509" y="0"/>
                  </a:cubicBezTo>
                  <a:cubicBezTo>
                    <a:pt x="375612" y="9236"/>
                    <a:pt x="418908" y="17613"/>
                    <a:pt x="461818" y="27709"/>
                  </a:cubicBezTo>
                  <a:cubicBezTo>
                    <a:pt x="471295" y="29939"/>
                    <a:pt x="479866" y="35737"/>
                    <a:pt x="489527" y="36945"/>
                  </a:cubicBezTo>
                  <a:cubicBezTo>
                    <a:pt x="529360" y="41924"/>
                    <a:pt x="569576" y="43102"/>
                    <a:pt x="609600" y="46181"/>
                  </a:cubicBezTo>
                  <a:cubicBezTo>
                    <a:pt x="659113" y="62686"/>
                    <a:pt x="616619" y="49794"/>
                    <a:pt x="683491" y="64654"/>
                  </a:cubicBezTo>
                  <a:cubicBezTo>
                    <a:pt x="695883" y="67408"/>
                    <a:pt x="708189" y="70550"/>
                    <a:pt x="720436" y="73890"/>
                  </a:cubicBezTo>
                  <a:cubicBezTo>
                    <a:pt x="778594" y="89751"/>
                    <a:pt x="770716" y="87571"/>
                    <a:pt x="812800" y="101600"/>
                  </a:cubicBezTo>
                  <a:cubicBezTo>
                    <a:pt x="833976" y="165129"/>
                    <a:pt x="805013" y="87975"/>
                    <a:pt x="849745" y="166254"/>
                  </a:cubicBezTo>
                  <a:cubicBezTo>
                    <a:pt x="854576" y="174707"/>
                    <a:pt x="854076" y="185553"/>
                    <a:pt x="858982" y="193963"/>
                  </a:cubicBezTo>
                  <a:cubicBezTo>
                    <a:pt x="875762" y="222729"/>
                    <a:pt x="914400" y="277090"/>
                    <a:pt x="914400" y="277090"/>
                  </a:cubicBezTo>
                  <a:cubicBezTo>
                    <a:pt x="917479" y="286327"/>
                    <a:pt x="917554" y="297197"/>
                    <a:pt x="923636" y="304800"/>
                  </a:cubicBezTo>
                  <a:cubicBezTo>
                    <a:pt x="971385" y="364487"/>
                    <a:pt x="937363" y="281329"/>
                    <a:pt x="960582" y="350981"/>
                  </a:cubicBezTo>
                  <a:cubicBezTo>
                    <a:pt x="921876" y="428392"/>
                    <a:pt x="968499" y="353619"/>
                    <a:pt x="905163" y="406400"/>
                  </a:cubicBezTo>
                  <a:cubicBezTo>
                    <a:pt x="826836" y="471673"/>
                    <a:pt x="961389" y="396762"/>
                    <a:pt x="849745" y="452581"/>
                  </a:cubicBezTo>
                  <a:cubicBezTo>
                    <a:pt x="846666" y="461817"/>
                    <a:pt x="840509" y="470554"/>
                    <a:pt x="840509" y="480290"/>
                  </a:cubicBezTo>
                  <a:cubicBezTo>
                    <a:pt x="840509" y="538868"/>
                    <a:pt x="844670" y="597423"/>
                    <a:pt x="849745" y="655781"/>
                  </a:cubicBezTo>
                  <a:cubicBezTo>
                    <a:pt x="851549" y="676530"/>
                    <a:pt x="862479" y="700350"/>
                    <a:pt x="868218" y="720436"/>
                  </a:cubicBezTo>
                  <a:cubicBezTo>
                    <a:pt x="871705" y="732642"/>
                    <a:pt x="874375" y="745066"/>
                    <a:pt x="877454" y="757381"/>
                  </a:cubicBezTo>
                  <a:cubicBezTo>
                    <a:pt x="871297" y="785090"/>
                    <a:pt x="865365" y="812851"/>
                    <a:pt x="858982" y="840509"/>
                  </a:cubicBezTo>
                  <a:cubicBezTo>
                    <a:pt x="856128" y="852878"/>
                    <a:pt x="856786" y="866892"/>
                    <a:pt x="849745" y="877454"/>
                  </a:cubicBezTo>
                  <a:cubicBezTo>
                    <a:pt x="843587" y="886690"/>
                    <a:pt x="831272" y="889769"/>
                    <a:pt x="822036" y="895927"/>
                  </a:cubicBezTo>
                  <a:cubicBezTo>
                    <a:pt x="800053" y="961876"/>
                    <a:pt x="814364" y="935143"/>
                    <a:pt x="785091" y="979054"/>
                  </a:cubicBezTo>
                  <a:cubicBezTo>
                    <a:pt x="782012" y="1145309"/>
                    <a:pt x="784158" y="1311742"/>
                    <a:pt x="775854" y="1477818"/>
                  </a:cubicBezTo>
                  <a:cubicBezTo>
                    <a:pt x="774882" y="1497266"/>
                    <a:pt x="773584" y="1522435"/>
                    <a:pt x="757382" y="1533236"/>
                  </a:cubicBezTo>
                  <a:lnTo>
                    <a:pt x="701963" y="1570181"/>
                  </a:lnTo>
                  <a:cubicBezTo>
                    <a:pt x="699158" y="1577195"/>
                    <a:pt x="673648" y="1644679"/>
                    <a:pt x="665018" y="1653309"/>
                  </a:cubicBezTo>
                  <a:cubicBezTo>
                    <a:pt x="658134" y="1660193"/>
                    <a:pt x="647026" y="1661938"/>
                    <a:pt x="637309" y="1662545"/>
                  </a:cubicBezTo>
                  <a:cubicBezTo>
                    <a:pt x="548145" y="1668118"/>
                    <a:pt x="458739" y="1668702"/>
                    <a:pt x="369454" y="1671781"/>
                  </a:cubicBezTo>
                  <a:cubicBezTo>
                    <a:pt x="363297" y="1681017"/>
                    <a:pt x="356489" y="1689852"/>
                    <a:pt x="350982" y="1699490"/>
                  </a:cubicBezTo>
                  <a:cubicBezTo>
                    <a:pt x="344151" y="1711445"/>
                    <a:pt x="340512" y="1725232"/>
                    <a:pt x="332509" y="1736436"/>
                  </a:cubicBezTo>
                  <a:cubicBezTo>
                    <a:pt x="324917" y="1747065"/>
                    <a:pt x="314036" y="1754909"/>
                    <a:pt x="304800" y="1764145"/>
                  </a:cubicBezTo>
                  <a:cubicBezTo>
                    <a:pt x="258423" y="1694580"/>
                    <a:pt x="312877" y="1782991"/>
                    <a:pt x="277091" y="1699490"/>
                  </a:cubicBezTo>
                  <a:cubicBezTo>
                    <a:pt x="272718" y="1689287"/>
                    <a:pt x="264776" y="1681017"/>
                    <a:pt x="258618" y="1671781"/>
                  </a:cubicBezTo>
                  <a:cubicBezTo>
                    <a:pt x="255539" y="1662545"/>
                    <a:pt x="252180" y="1653397"/>
                    <a:pt x="249382" y="1644072"/>
                  </a:cubicBezTo>
                  <a:cubicBezTo>
                    <a:pt x="242941" y="1622604"/>
                    <a:pt x="239233" y="1600229"/>
                    <a:pt x="230909" y="1579418"/>
                  </a:cubicBezTo>
                  <a:cubicBezTo>
                    <a:pt x="226786" y="1569111"/>
                    <a:pt x="221104" y="1558644"/>
                    <a:pt x="212436" y="1551709"/>
                  </a:cubicBezTo>
                  <a:cubicBezTo>
                    <a:pt x="204833" y="1545627"/>
                    <a:pt x="193963" y="1545551"/>
                    <a:pt x="184727" y="1542472"/>
                  </a:cubicBezTo>
                  <a:cubicBezTo>
                    <a:pt x="137189" y="1447398"/>
                    <a:pt x="196790" y="1544827"/>
                    <a:pt x="138545" y="1496290"/>
                  </a:cubicBezTo>
                  <a:cubicBezTo>
                    <a:pt x="126719" y="1486435"/>
                    <a:pt x="120854" y="1471033"/>
                    <a:pt x="110836" y="1459345"/>
                  </a:cubicBezTo>
                  <a:cubicBezTo>
                    <a:pt x="87130" y="1431689"/>
                    <a:pt x="83922" y="1432166"/>
                    <a:pt x="55418" y="1413163"/>
                  </a:cubicBezTo>
                  <a:cubicBezTo>
                    <a:pt x="33190" y="1346480"/>
                    <a:pt x="20857" y="1339090"/>
                    <a:pt x="55418" y="1256145"/>
                  </a:cubicBezTo>
                  <a:cubicBezTo>
                    <a:pt x="59163" y="1247158"/>
                    <a:pt x="73891" y="1249988"/>
                    <a:pt x="83127" y="1246909"/>
                  </a:cubicBezTo>
                  <a:cubicBezTo>
                    <a:pt x="105272" y="1180473"/>
                    <a:pt x="78404" y="1263438"/>
                    <a:pt x="101600" y="1182254"/>
                  </a:cubicBezTo>
                  <a:cubicBezTo>
                    <a:pt x="104275" y="1172893"/>
                    <a:pt x="108161" y="1163906"/>
                    <a:pt x="110836" y="1154545"/>
                  </a:cubicBezTo>
                  <a:cubicBezTo>
                    <a:pt x="134026" y="1073379"/>
                    <a:pt x="107166" y="1156316"/>
                    <a:pt x="129309" y="1089890"/>
                  </a:cubicBezTo>
                  <a:cubicBezTo>
                    <a:pt x="126230" y="1040630"/>
                    <a:pt x="129752" y="990507"/>
                    <a:pt x="120072" y="942109"/>
                  </a:cubicBezTo>
                  <a:cubicBezTo>
                    <a:pt x="117053" y="927014"/>
                    <a:pt x="102381" y="916851"/>
                    <a:pt x="92363" y="905163"/>
                  </a:cubicBezTo>
                  <a:cubicBezTo>
                    <a:pt x="68658" y="877507"/>
                    <a:pt x="65449" y="877984"/>
                    <a:pt x="36945" y="858981"/>
                  </a:cubicBezTo>
                  <a:cubicBezTo>
                    <a:pt x="33337" y="851765"/>
                    <a:pt x="9236" y="807919"/>
                    <a:pt x="9236" y="794327"/>
                  </a:cubicBezTo>
                  <a:cubicBezTo>
                    <a:pt x="9236" y="735403"/>
                    <a:pt x="10998" y="591554"/>
                    <a:pt x="27709" y="508000"/>
                  </a:cubicBezTo>
                  <a:cubicBezTo>
                    <a:pt x="29618" y="498453"/>
                    <a:pt x="34584" y="489736"/>
                    <a:pt x="36945" y="480290"/>
                  </a:cubicBezTo>
                  <a:cubicBezTo>
                    <a:pt x="40753" y="465060"/>
                    <a:pt x="43103" y="449503"/>
                    <a:pt x="46182" y="434109"/>
                  </a:cubicBezTo>
                  <a:cubicBezTo>
                    <a:pt x="43103" y="400242"/>
                    <a:pt x="45193" y="365500"/>
                    <a:pt x="36945" y="332509"/>
                  </a:cubicBezTo>
                  <a:cubicBezTo>
                    <a:pt x="34584" y="323064"/>
                    <a:pt x="29618" y="350671"/>
                    <a:pt x="27709" y="360218"/>
                  </a:cubicBezTo>
                  <a:cubicBezTo>
                    <a:pt x="26501" y="366256"/>
                    <a:pt x="27709" y="372533"/>
                    <a:pt x="27709" y="378690"/>
                  </a:cubicBezTo>
                </a:path>
              </a:pathLst>
            </a:custGeom>
            <a:solidFill>
              <a:schemeClr val="tx2">
                <a:alpha val="79000"/>
              </a:schemeClr>
            </a:solidFill>
            <a:ln>
              <a:solidFill>
                <a:schemeClr val="accent6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98F9EF-7754-4A7D-B3FA-BC5EA77C229C}"/>
                </a:ext>
              </a:extLst>
            </p:cNvPr>
            <p:cNvSpPr/>
            <p:nvPr/>
          </p:nvSpPr>
          <p:spPr>
            <a:xfrm>
              <a:off x="2133600" y="2362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10858B2-82D2-488A-A114-BFA78ECA5AD5}"/>
                </a:ext>
              </a:extLst>
            </p:cNvPr>
            <p:cNvSpPr/>
            <p:nvPr/>
          </p:nvSpPr>
          <p:spPr>
            <a:xfrm>
              <a:off x="2133600" y="4904512"/>
              <a:ext cx="81430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D13269-1975-4CBF-BBE2-78752CE5EDAE}"/>
                </a:ext>
              </a:extLst>
            </p:cNvPr>
            <p:cNvSpPr/>
            <p:nvPr/>
          </p:nvSpPr>
          <p:spPr>
            <a:xfrm>
              <a:off x="1905000" y="3648365"/>
              <a:ext cx="8763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4A5260-0251-4D22-A965-D5D3233D4437}"/>
                </a:ext>
              </a:extLst>
            </p:cNvPr>
            <p:cNvSpPr/>
            <p:nvPr/>
          </p:nvSpPr>
          <p:spPr>
            <a:xfrm>
              <a:off x="2781300" y="1600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63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6158E1B-BF55-4B5A-8CA6-8C27DF1995AD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Zeepmicel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09445A-46AE-46E2-A141-F48C439A8726}"/>
              </a:ext>
            </a:extLst>
          </p:cNvPr>
          <p:cNvSpPr txBox="1"/>
          <p:nvPr/>
        </p:nvSpPr>
        <p:spPr>
          <a:xfrm>
            <a:off x="5181600" y="328592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Kan goed oliedruppeltjes opnemen.</a:t>
            </a:r>
          </a:p>
          <a:p>
            <a:r>
              <a:rPr lang="nl-NL" dirty="0" err="1"/>
              <a:t>Oie</a:t>
            </a:r>
            <a:r>
              <a:rPr lang="nl-NL" dirty="0"/>
              <a:t> is ook hydrofoob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C26B035-242B-4B96-ACED-A5C3B350C1BA}"/>
              </a:ext>
            </a:extLst>
          </p:cNvPr>
          <p:cNvGrpSpPr/>
          <p:nvPr/>
        </p:nvGrpSpPr>
        <p:grpSpPr>
          <a:xfrm>
            <a:off x="117028" y="1386000"/>
            <a:ext cx="4589464" cy="4495800"/>
            <a:chOff x="1676400" y="1447800"/>
            <a:chExt cx="4589464" cy="44958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F1966BB-9E44-4281-A9BE-F4B773340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92"/>
            <a:stretch/>
          </p:blipFill>
          <p:spPr>
            <a:xfrm>
              <a:off x="1676400" y="1447800"/>
              <a:ext cx="4589464" cy="4495800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98F9EF-7754-4A7D-B3FA-BC5EA77C229C}"/>
                </a:ext>
              </a:extLst>
            </p:cNvPr>
            <p:cNvSpPr/>
            <p:nvPr/>
          </p:nvSpPr>
          <p:spPr>
            <a:xfrm>
              <a:off x="2133600" y="2362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10858B2-82D2-488A-A114-BFA78ECA5AD5}"/>
                </a:ext>
              </a:extLst>
            </p:cNvPr>
            <p:cNvSpPr/>
            <p:nvPr/>
          </p:nvSpPr>
          <p:spPr>
            <a:xfrm>
              <a:off x="2133600" y="4904512"/>
              <a:ext cx="81430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D13269-1975-4CBF-BBE2-78752CE5EDAE}"/>
                </a:ext>
              </a:extLst>
            </p:cNvPr>
            <p:cNvSpPr/>
            <p:nvPr/>
          </p:nvSpPr>
          <p:spPr>
            <a:xfrm>
              <a:off x="1905000" y="3648365"/>
              <a:ext cx="8763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4A5260-0251-4D22-A965-D5D3233D4437}"/>
                </a:ext>
              </a:extLst>
            </p:cNvPr>
            <p:cNvSpPr/>
            <p:nvPr/>
          </p:nvSpPr>
          <p:spPr>
            <a:xfrm>
              <a:off x="2781300" y="1600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15609680-54D2-4447-81CB-DCC56122B232}"/>
              </a:ext>
            </a:extLst>
          </p:cNvPr>
          <p:cNvSpPr/>
          <p:nvPr/>
        </p:nvSpPr>
        <p:spPr>
          <a:xfrm>
            <a:off x="2743200" y="3021413"/>
            <a:ext cx="876300" cy="1485900"/>
          </a:xfrm>
          <a:prstGeom prst="ellipse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5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D805A3-BA38-4D06-9553-7349CA21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248400" cy="46863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09C015-653A-4A00-A1E2-8ABE4686766C}"/>
              </a:ext>
            </a:extLst>
          </p:cNvPr>
          <p:cNvSpPr txBox="1"/>
          <p:nvPr/>
        </p:nvSpPr>
        <p:spPr>
          <a:xfrm>
            <a:off x="2411760" y="332656"/>
            <a:ext cx="444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Zeepmicel met vuil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B5E466-D3CE-434E-B490-6180AE44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9" y="1131455"/>
            <a:ext cx="7682181" cy="5715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2408FE-BAB5-4021-93B3-C2403B17793F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 oplossing</a:t>
            </a:r>
          </a:p>
        </p:txBody>
      </p:sp>
    </p:spTree>
    <p:extLst>
      <p:ext uri="{BB962C8B-B14F-4D97-AF65-F5344CB8AC3E}">
        <p14:creationId xmlns:p14="http://schemas.microsoft.com/office/powerpoint/2010/main" val="272979779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B5E466-D3CE-434E-B490-6180AE44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9" y="1131455"/>
            <a:ext cx="7682181" cy="5715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2408FE-BAB5-4021-93B3-C2403B17793F}"/>
              </a:ext>
            </a:extLst>
          </p:cNvPr>
          <p:cNvSpPr txBox="1"/>
          <p:nvPr/>
        </p:nvSpPr>
        <p:spPr>
          <a:xfrm>
            <a:off x="2411760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Zeep oplossing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B27CEE-892F-480E-BDDD-9950B9C59202}"/>
              </a:ext>
            </a:extLst>
          </p:cNvPr>
          <p:cNvSpPr/>
          <p:nvPr/>
        </p:nvSpPr>
        <p:spPr>
          <a:xfrm>
            <a:off x="5902676" y="3657600"/>
            <a:ext cx="362983" cy="304800"/>
          </a:xfrm>
          <a:custGeom>
            <a:avLst/>
            <a:gdLst>
              <a:gd name="connsiteX0" fmla="*/ 129479 w 194133"/>
              <a:gd name="connsiteY0" fmla="*/ 11177 h 242086"/>
              <a:gd name="connsiteX1" fmla="*/ 64824 w 194133"/>
              <a:gd name="connsiteY1" fmla="*/ 20413 h 242086"/>
              <a:gd name="connsiteX2" fmla="*/ 37115 w 194133"/>
              <a:gd name="connsiteY2" fmla="*/ 29650 h 242086"/>
              <a:gd name="connsiteX3" fmla="*/ 27879 w 194133"/>
              <a:gd name="connsiteY3" fmla="*/ 57359 h 242086"/>
              <a:gd name="connsiteX4" fmla="*/ 18642 w 194133"/>
              <a:gd name="connsiteY4" fmla="*/ 140486 h 242086"/>
              <a:gd name="connsiteX5" fmla="*/ 169 w 194133"/>
              <a:gd name="connsiteY5" fmla="*/ 168195 h 242086"/>
              <a:gd name="connsiteX6" fmla="*/ 27879 w 194133"/>
              <a:gd name="connsiteY6" fmla="*/ 232850 h 242086"/>
              <a:gd name="connsiteX7" fmla="*/ 64824 w 194133"/>
              <a:gd name="connsiteY7" fmla="*/ 242086 h 242086"/>
              <a:gd name="connsiteX8" fmla="*/ 147951 w 194133"/>
              <a:gd name="connsiteY8" fmla="*/ 232850 h 242086"/>
              <a:gd name="connsiteX9" fmla="*/ 194133 w 194133"/>
              <a:gd name="connsiteY9" fmla="*/ 177432 h 242086"/>
              <a:gd name="connsiteX10" fmla="*/ 175660 w 194133"/>
              <a:gd name="connsiteY10" fmla="*/ 103541 h 242086"/>
              <a:gd name="connsiteX11" fmla="*/ 184897 w 194133"/>
              <a:gd name="connsiteY11" fmla="*/ 1941 h 242086"/>
              <a:gd name="connsiteX12" fmla="*/ 175660 w 194133"/>
              <a:gd name="connsiteY12" fmla="*/ 29650 h 242086"/>
              <a:gd name="connsiteX13" fmla="*/ 129479 w 194133"/>
              <a:gd name="connsiteY13" fmla="*/ 11177 h 2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33" h="242086">
                <a:moveTo>
                  <a:pt x="129479" y="11177"/>
                </a:moveTo>
                <a:cubicBezTo>
                  <a:pt x="111006" y="9638"/>
                  <a:pt x="86172" y="16143"/>
                  <a:pt x="64824" y="20413"/>
                </a:cubicBezTo>
                <a:cubicBezTo>
                  <a:pt x="55277" y="22322"/>
                  <a:pt x="43999" y="22766"/>
                  <a:pt x="37115" y="29650"/>
                </a:cubicBezTo>
                <a:cubicBezTo>
                  <a:pt x="30231" y="36534"/>
                  <a:pt x="30958" y="48123"/>
                  <a:pt x="27879" y="57359"/>
                </a:cubicBezTo>
                <a:cubicBezTo>
                  <a:pt x="24800" y="85068"/>
                  <a:pt x="25404" y="113439"/>
                  <a:pt x="18642" y="140486"/>
                </a:cubicBezTo>
                <a:cubicBezTo>
                  <a:pt x="15950" y="151255"/>
                  <a:pt x="1739" y="157206"/>
                  <a:pt x="169" y="168195"/>
                </a:cubicBezTo>
                <a:cubicBezTo>
                  <a:pt x="-1846" y="182300"/>
                  <a:pt x="14558" y="223970"/>
                  <a:pt x="27879" y="232850"/>
                </a:cubicBezTo>
                <a:cubicBezTo>
                  <a:pt x="38441" y="239891"/>
                  <a:pt x="52509" y="239007"/>
                  <a:pt x="64824" y="242086"/>
                </a:cubicBezTo>
                <a:cubicBezTo>
                  <a:pt x="92533" y="239007"/>
                  <a:pt x="121502" y="241666"/>
                  <a:pt x="147951" y="232850"/>
                </a:cubicBezTo>
                <a:cubicBezTo>
                  <a:pt x="163190" y="227770"/>
                  <a:pt x="185683" y="190107"/>
                  <a:pt x="194133" y="177432"/>
                </a:cubicBezTo>
                <a:cubicBezTo>
                  <a:pt x="186846" y="155570"/>
                  <a:pt x="175660" y="125827"/>
                  <a:pt x="175660" y="103541"/>
                </a:cubicBezTo>
                <a:cubicBezTo>
                  <a:pt x="175660" y="69535"/>
                  <a:pt x="184897" y="35947"/>
                  <a:pt x="184897" y="1941"/>
                </a:cubicBezTo>
                <a:cubicBezTo>
                  <a:pt x="184897" y="-7795"/>
                  <a:pt x="181502" y="21861"/>
                  <a:pt x="175660" y="29650"/>
                </a:cubicBezTo>
                <a:cubicBezTo>
                  <a:pt x="171530" y="35157"/>
                  <a:pt x="147952" y="12716"/>
                  <a:pt x="129479" y="11177"/>
                </a:cubicBezTo>
                <a:close/>
              </a:path>
            </a:pathLst>
          </a:custGeom>
          <a:solidFill>
            <a:schemeClr val="accent6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5511530F-2E58-4F0B-9E31-60D45C62816C}"/>
              </a:ext>
            </a:extLst>
          </p:cNvPr>
          <p:cNvSpPr/>
          <p:nvPr/>
        </p:nvSpPr>
        <p:spPr>
          <a:xfrm rot="3354766">
            <a:off x="3628237" y="3323953"/>
            <a:ext cx="490759" cy="362495"/>
          </a:xfrm>
          <a:custGeom>
            <a:avLst/>
            <a:gdLst>
              <a:gd name="connsiteX0" fmla="*/ 129479 w 194133"/>
              <a:gd name="connsiteY0" fmla="*/ 11177 h 242086"/>
              <a:gd name="connsiteX1" fmla="*/ 64824 w 194133"/>
              <a:gd name="connsiteY1" fmla="*/ 20413 h 242086"/>
              <a:gd name="connsiteX2" fmla="*/ 37115 w 194133"/>
              <a:gd name="connsiteY2" fmla="*/ 29650 h 242086"/>
              <a:gd name="connsiteX3" fmla="*/ 27879 w 194133"/>
              <a:gd name="connsiteY3" fmla="*/ 57359 h 242086"/>
              <a:gd name="connsiteX4" fmla="*/ 18642 w 194133"/>
              <a:gd name="connsiteY4" fmla="*/ 140486 h 242086"/>
              <a:gd name="connsiteX5" fmla="*/ 169 w 194133"/>
              <a:gd name="connsiteY5" fmla="*/ 168195 h 242086"/>
              <a:gd name="connsiteX6" fmla="*/ 27879 w 194133"/>
              <a:gd name="connsiteY6" fmla="*/ 232850 h 242086"/>
              <a:gd name="connsiteX7" fmla="*/ 64824 w 194133"/>
              <a:gd name="connsiteY7" fmla="*/ 242086 h 242086"/>
              <a:gd name="connsiteX8" fmla="*/ 147951 w 194133"/>
              <a:gd name="connsiteY8" fmla="*/ 232850 h 242086"/>
              <a:gd name="connsiteX9" fmla="*/ 194133 w 194133"/>
              <a:gd name="connsiteY9" fmla="*/ 177432 h 242086"/>
              <a:gd name="connsiteX10" fmla="*/ 175660 w 194133"/>
              <a:gd name="connsiteY10" fmla="*/ 103541 h 242086"/>
              <a:gd name="connsiteX11" fmla="*/ 184897 w 194133"/>
              <a:gd name="connsiteY11" fmla="*/ 1941 h 242086"/>
              <a:gd name="connsiteX12" fmla="*/ 175660 w 194133"/>
              <a:gd name="connsiteY12" fmla="*/ 29650 h 242086"/>
              <a:gd name="connsiteX13" fmla="*/ 129479 w 194133"/>
              <a:gd name="connsiteY13" fmla="*/ 11177 h 2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33" h="242086">
                <a:moveTo>
                  <a:pt x="129479" y="11177"/>
                </a:moveTo>
                <a:cubicBezTo>
                  <a:pt x="111006" y="9638"/>
                  <a:pt x="86172" y="16143"/>
                  <a:pt x="64824" y="20413"/>
                </a:cubicBezTo>
                <a:cubicBezTo>
                  <a:pt x="55277" y="22322"/>
                  <a:pt x="43999" y="22766"/>
                  <a:pt x="37115" y="29650"/>
                </a:cubicBezTo>
                <a:cubicBezTo>
                  <a:pt x="30231" y="36534"/>
                  <a:pt x="30958" y="48123"/>
                  <a:pt x="27879" y="57359"/>
                </a:cubicBezTo>
                <a:cubicBezTo>
                  <a:pt x="24800" y="85068"/>
                  <a:pt x="25404" y="113439"/>
                  <a:pt x="18642" y="140486"/>
                </a:cubicBezTo>
                <a:cubicBezTo>
                  <a:pt x="15950" y="151255"/>
                  <a:pt x="1739" y="157206"/>
                  <a:pt x="169" y="168195"/>
                </a:cubicBezTo>
                <a:cubicBezTo>
                  <a:pt x="-1846" y="182300"/>
                  <a:pt x="14558" y="223970"/>
                  <a:pt x="27879" y="232850"/>
                </a:cubicBezTo>
                <a:cubicBezTo>
                  <a:pt x="38441" y="239891"/>
                  <a:pt x="52509" y="239007"/>
                  <a:pt x="64824" y="242086"/>
                </a:cubicBezTo>
                <a:cubicBezTo>
                  <a:pt x="92533" y="239007"/>
                  <a:pt x="121502" y="241666"/>
                  <a:pt x="147951" y="232850"/>
                </a:cubicBezTo>
                <a:cubicBezTo>
                  <a:pt x="163190" y="227770"/>
                  <a:pt x="185683" y="190107"/>
                  <a:pt x="194133" y="177432"/>
                </a:cubicBezTo>
                <a:cubicBezTo>
                  <a:pt x="186846" y="155570"/>
                  <a:pt x="175660" y="125827"/>
                  <a:pt x="175660" y="103541"/>
                </a:cubicBezTo>
                <a:cubicBezTo>
                  <a:pt x="175660" y="69535"/>
                  <a:pt x="184897" y="35947"/>
                  <a:pt x="184897" y="1941"/>
                </a:cubicBezTo>
                <a:cubicBezTo>
                  <a:pt x="184897" y="-7795"/>
                  <a:pt x="181502" y="21861"/>
                  <a:pt x="175660" y="29650"/>
                </a:cubicBezTo>
                <a:cubicBezTo>
                  <a:pt x="171530" y="35157"/>
                  <a:pt x="147952" y="12716"/>
                  <a:pt x="129479" y="11177"/>
                </a:cubicBezTo>
                <a:close/>
              </a:path>
            </a:pathLst>
          </a:custGeom>
          <a:solidFill>
            <a:schemeClr val="accent6">
              <a:lumMod val="75000"/>
              <a:alpha val="78000"/>
            </a:schemeClr>
          </a:solidFill>
          <a:ln>
            <a:solidFill>
              <a:schemeClr val="accent6">
                <a:lumMod val="75000"/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96CDE3E-02A2-4B64-BA8F-90D1290C6D21}"/>
              </a:ext>
            </a:extLst>
          </p:cNvPr>
          <p:cNvSpPr/>
          <p:nvPr/>
        </p:nvSpPr>
        <p:spPr>
          <a:xfrm rot="7019622" flipV="1">
            <a:off x="5100365" y="5742859"/>
            <a:ext cx="479623" cy="401482"/>
          </a:xfrm>
          <a:custGeom>
            <a:avLst/>
            <a:gdLst>
              <a:gd name="connsiteX0" fmla="*/ 129479 w 194133"/>
              <a:gd name="connsiteY0" fmla="*/ 11177 h 242086"/>
              <a:gd name="connsiteX1" fmla="*/ 64824 w 194133"/>
              <a:gd name="connsiteY1" fmla="*/ 20413 h 242086"/>
              <a:gd name="connsiteX2" fmla="*/ 37115 w 194133"/>
              <a:gd name="connsiteY2" fmla="*/ 29650 h 242086"/>
              <a:gd name="connsiteX3" fmla="*/ 27879 w 194133"/>
              <a:gd name="connsiteY3" fmla="*/ 57359 h 242086"/>
              <a:gd name="connsiteX4" fmla="*/ 18642 w 194133"/>
              <a:gd name="connsiteY4" fmla="*/ 140486 h 242086"/>
              <a:gd name="connsiteX5" fmla="*/ 169 w 194133"/>
              <a:gd name="connsiteY5" fmla="*/ 168195 h 242086"/>
              <a:gd name="connsiteX6" fmla="*/ 27879 w 194133"/>
              <a:gd name="connsiteY6" fmla="*/ 232850 h 242086"/>
              <a:gd name="connsiteX7" fmla="*/ 64824 w 194133"/>
              <a:gd name="connsiteY7" fmla="*/ 242086 h 242086"/>
              <a:gd name="connsiteX8" fmla="*/ 147951 w 194133"/>
              <a:gd name="connsiteY8" fmla="*/ 232850 h 242086"/>
              <a:gd name="connsiteX9" fmla="*/ 194133 w 194133"/>
              <a:gd name="connsiteY9" fmla="*/ 177432 h 242086"/>
              <a:gd name="connsiteX10" fmla="*/ 175660 w 194133"/>
              <a:gd name="connsiteY10" fmla="*/ 103541 h 242086"/>
              <a:gd name="connsiteX11" fmla="*/ 184897 w 194133"/>
              <a:gd name="connsiteY11" fmla="*/ 1941 h 242086"/>
              <a:gd name="connsiteX12" fmla="*/ 175660 w 194133"/>
              <a:gd name="connsiteY12" fmla="*/ 29650 h 242086"/>
              <a:gd name="connsiteX13" fmla="*/ 129479 w 194133"/>
              <a:gd name="connsiteY13" fmla="*/ 11177 h 2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33" h="242086">
                <a:moveTo>
                  <a:pt x="129479" y="11177"/>
                </a:moveTo>
                <a:cubicBezTo>
                  <a:pt x="111006" y="9638"/>
                  <a:pt x="86172" y="16143"/>
                  <a:pt x="64824" y="20413"/>
                </a:cubicBezTo>
                <a:cubicBezTo>
                  <a:pt x="55277" y="22322"/>
                  <a:pt x="43999" y="22766"/>
                  <a:pt x="37115" y="29650"/>
                </a:cubicBezTo>
                <a:cubicBezTo>
                  <a:pt x="30231" y="36534"/>
                  <a:pt x="30958" y="48123"/>
                  <a:pt x="27879" y="57359"/>
                </a:cubicBezTo>
                <a:cubicBezTo>
                  <a:pt x="24800" y="85068"/>
                  <a:pt x="25404" y="113439"/>
                  <a:pt x="18642" y="140486"/>
                </a:cubicBezTo>
                <a:cubicBezTo>
                  <a:pt x="15950" y="151255"/>
                  <a:pt x="1739" y="157206"/>
                  <a:pt x="169" y="168195"/>
                </a:cubicBezTo>
                <a:cubicBezTo>
                  <a:pt x="-1846" y="182300"/>
                  <a:pt x="14558" y="223970"/>
                  <a:pt x="27879" y="232850"/>
                </a:cubicBezTo>
                <a:cubicBezTo>
                  <a:pt x="38441" y="239891"/>
                  <a:pt x="52509" y="239007"/>
                  <a:pt x="64824" y="242086"/>
                </a:cubicBezTo>
                <a:cubicBezTo>
                  <a:pt x="92533" y="239007"/>
                  <a:pt x="121502" y="241666"/>
                  <a:pt x="147951" y="232850"/>
                </a:cubicBezTo>
                <a:cubicBezTo>
                  <a:pt x="163190" y="227770"/>
                  <a:pt x="185683" y="190107"/>
                  <a:pt x="194133" y="177432"/>
                </a:cubicBezTo>
                <a:cubicBezTo>
                  <a:pt x="186846" y="155570"/>
                  <a:pt x="175660" y="125827"/>
                  <a:pt x="175660" y="103541"/>
                </a:cubicBezTo>
                <a:cubicBezTo>
                  <a:pt x="175660" y="69535"/>
                  <a:pt x="184897" y="35947"/>
                  <a:pt x="184897" y="1941"/>
                </a:cubicBezTo>
                <a:cubicBezTo>
                  <a:pt x="184897" y="-7795"/>
                  <a:pt x="181502" y="21861"/>
                  <a:pt x="175660" y="29650"/>
                </a:cubicBezTo>
                <a:cubicBezTo>
                  <a:pt x="171530" y="35157"/>
                  <a:pt x="147952" y="12716"/>
                  <a:pt x="129479" y="11177"/>
                </a:cubicBezTo>
                <a:close/>
              </a:path>
            </a:pathLst>
          </a:custGeom>
          <a:solidFill>
            <a:schemeClr val="accent6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F258865-1574-4F3C-B8BB-2B03AB1F1153}"/>
              </a:ext>
            </a:extLst>
          </p:cNvPr>
          <p:cNvSpPr/>
          <p:nvPr/>
        </p:nvSpPr>
        <p:spPr>
          <a:xfrm flipH="1">
            <a:off x="1979543" y="5459845"/>
            <a:ext cx="575440" cy="533400"/>
          </a:xfrm>
          <a:custGeom>
            <a:avLst/>
            <a:gdLst>
              <a:gd name="connsiteX0" fmla="*/ 129479 w 194133"/>
              <a:gd name="connsiteY0" fmla="*/ 11177 h 242086"/>
              <a:gd name="connsiteX1" fmla="*/ 64824 w 194133"/>
              <a:gd name="connsiteY1" fmla="*/ 20413 h 242086"/>
              <a:gd name="connsiteX2" fmla="*/ 37115 w 194133"/>
              <a:gd name="connsiteY2" fmla="*/ 29650 h 242086"/>
              <a:gd name="connsiteX3" fmla="*/ 27879 w 194133"/>
              <a:gd name="connsiteY3" fmla="*/ 57359 h 242086"/>
              <a:gd name="connsiteX4" fmla="*/ 18642 w 194133"/>
              <a:gd name="connsiteY4" fmla="*/ 140486 h 242086"/>
              <a:gd name="connsiteX5" fmla="*/ 169 w 194133"/>
              <a:gd name="connsiteY5" fmla="*/ 168195 h 242086"/>
              <a:gd name="connsiteX6" fmla="*/ 27879 w 194133"/>
              <a:gd name="connsiteY6" fmla="*/ 232850 h 242086"/>
              <a:gd name="connsiteX7" fmla="*/ 64824 w 194133"/>
              <a:gd name="connsiteY7" fmla="*/ 242086 h 242086"/>
              <a:gd name="connsiteX8" fmla="*/ 147951 w 194133"/>
              <a:gd name="connsiteY8" fmla="*/ 232850 h 242086"/>
              <a:gd name="connsiteX9" fmla="*/ 194133 w 194133"/>
              <a:gd name="connsiteY9" fmla="*/ 177432 h 242086"/>
              <a:gd name="connsiteX10" fmla="*/ 175660 w 194133"/>
              <a:gd name="connsiteY10" fmla="*/ 103541 h 242086"/>
              <a:gd name="connsiteX11" fmla="*/ 184897 w 194133"/>
              <a:gd name="connsiteY11" fmla="*/ 1941 h 242086"/>
              <a:gd name="connsiteX12" fmla="*/ 175660 w 194133"/>
              <a:gd name="connsiteY12" fmla="*/ 29650 h 242086"/>
              <a:gd name="connsiteX13" fmla="*/ 129479 w 194133"/>
              <a:gd name="connsiteY13" fmla="*/ 11177 h 2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33" h="242086">
                <a:moveTo>
                  <a:pt x="129479" y="11177"/>
                </a:moveTo>
                <a:cubicBezTo>
                  <a:pt x="111006" y="9638"/>
                  <a:pt x="86172" y="16143"/>
                  <a:pt x="64824" y="20413"/>
                </a:cubicBezTo>
                <a:cubicBezTo>
                  <a:pt x="55277" y="22322"/>
                  <a:pt x="43999" y="22766"/>
                  <a:pt x="37115" y="29650"/>
                </a:cubicBezTo>
                <a:cubicBezTo>
                  <a:pt x="30231" y="36534"/>
                  <a:pt x="30958" y="48123"/>
                  <a:pt x="27879" y="57359"/>
                </a:cubicBezTo>
                <a:cubicBezTo>
                  <a:pt x="24800" y="85068"/>
                  <a:pt x="25404" y="113439"/>
                  <a:pt x="18642" y="140486"/>
                </a:cubicBezTo>
                <a:cubicBezTo>
                  <a:pt x="15950" y="151255"/>
                  <a:pt x="1739" y="157206"/>
                  <a:pt x="169" y="168195"/>
                </a:cubicBezTo>
                <a:cubicBezTo>
                  <a:pt x="-1846" y="182300"/>
                  <a:pt x="14558" y="223970"/>
                  <a:pt x="27879" y="232850"/>
                </a:cubicBezTo>
                <a:cubicBezTo>
                  <a:pt x="38441" y="239891"/>
                  <a:pt x="52509" y="239007"/>
                  <a:pt x="64824" y="242086"/>
                </a:cubicBezTo>
                <a:cubicBezTo>
                  <a:pt x="92533" y="239007"/>
                  <a:pt x="121502" y="241666"/>
                  <a:pt x="147951" y="232850"/>
                </a:cubicBezTo>
                <a:cubicBezTo>
                  <a:pt x="163190" y="227770"/>
                  <a:pt x="185683" y="190107"/>
                  <a:pt x="194133" y="177432"/>
                </a:cubicBezTo>
                <a:cubicBezTo>
                  <a:pt x="186846" y="155570"/>
                  <a:pt x="175660" y="125827"/>
                  <a:pt x="175660" y="103541"/>
                </a:cubicBezTo>
                <a:cubicBezTo>
                  <a:pt x="175660" y="69535"/>
                  <a:pt x="184897" y="35947"/>
                  <a:pt x="184897" y="1941"/>
                </a:cubicBezTo>
                <a:cubicBezTo>
                  <a:pt x="184897" y="-7795"/>
                  <a:pt x="181502" y="21861"/>
                  <a:pt x="175660" y="29650"/>
                </a:cubicBezTo>
                <a:cubicBezTo>
                  <a:pt x="171530" y="35157"/>
                  <a:pt x="147952" y="12716"/>
                  <a:pt x="129479" y="11177"/>
                </a:cubicBezTo>
                <a:close/>
              </a:path>
            </a:pathLst>
          </a:custGeom>
          <a:solidFill>
            <a:schemeClr val="accent6">
              <a:lumMod val="50000"/>
              <a:alpha val="73000"/>
            </a:schemeClr>
          </a:solidFill>
          <a:ln>
            <a:solidFill>
              <a:schemeClr val="accent6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1AC1CC1-CC1F-4D76-9EA6-56ACD425AC0B}"/>
              </a:ext>
            </a:extLst>
          </p:cNvPr>
          <p:cNvSpPr/>
          <p:nvPr/>
        </p:nvSpPr>
        <p:spPr>
          <a:xfrm>
            <a:off x="1681326" y="3491025"/>
            <a:ext cx="360425" cy="436984"/>
          </a:xfrm>
          <a:custGeom>
            <a:avLst/>
            <a:gdLst>
              <a:gd name="connsiteX0" fmla="*/ 120073 w 360425"/>
              <a:gd name="connsiteY0" fmla="*/ 641 h 333150"/>
              <a:gd name="connsiteX1" fmla="*/ 64655 w 360425"/>
              <a:gd name="connsiteY1" fmla="*/ 9877 h 333150"/>
              <a:gd name="connsiteX2" fmla="*/ 36946 w 360425"/>
              <a:gd name="connsiteY2" fmla="*/ 641 h 333150"/>
              <a:gd name="connsiteX3" fmla="*/ 18473 w 360425"/>
              <a:gd name="connsiteY3" fmla="*/ 28350 h 333150"/>
              <a:gd name="connsiteX4" fmla="*/ 18473 w 360425"/>
              <a:gd name="connsiteY4" fmla="*/ 148422 h 333150"/>
              <a:gd name="connsiteX5" fmla="*/ 55419 w 360425"/>
              <a:gd name="connsiteY5" fmla="*/ 166895 h 333150"/>
              <a:gd name="connsiteX6" fmla="*/ 101601 w 360425"/>
              <a:gd name="connsiteY6" fmla="*/ 176132 h 333150"/>
              <a:gd name="connsiteX7" fmla="*/ 92364 w 360425"/>
              <a:gd name="connsiteY7" fmla="*/ 213077 h 333150"/>
              <a:gd name="connsiteX8" fmla="*/ 92364 w 360425"/>
              <a:gd name="connsiteY8" fmla="*/ 296204 h 333150"/>
              <a:gd name="connsiteX9" fmla="*/ 120073 w 360425"/>
              <a:gd name="connsiteY9" fmla="*/ 323913 h 333150"/>
              <a:gd name="connsiteX10" fmla="*/ 147782 w 360425"/>
              <a:gd name="connsiteY10" fmla="*/ 333150 h 333150"/>
              <a:gd name="connsiteX11" fmla="*/ 175492 w 360425"/>
              <a:gd name="connsiteY11" fmla="*/ 323913 h 333150"/>
              <a:gd name="connsiteX12" fmla="*/ 193964 w 360425"/>
              <a:gd name="connsiteY12" fmla="*/ 296204 h 333150"/>
              <a:gd name="connsiteX13" fmla="*/ 249382 w 360425"/>
              <a:gd name="connsiteY13" fmla="*/ 250022 h 333150"/>
              <a:gd name="connsiteX14" fmla="*/ 341746 w 360425"/>
              <a:gd name="connsiteY14" fmla="*/ 259259 h 333150"/>
              <a:gd name="connsiteX15" fmla="*/ 350982 w 360425"/>
              <a:gd name="connsiteY15" fmla="*/ 222313 h 333150"/>
              <a:gd name="connsiteX16" fmla="*/ 360219 w 360425"/>
              <a:gd name="connsiteY16" fmla="*/ 194604 h 333150"/>
              <a:gd name="connsiteX17" fmla="*/ 341746 w 360425"/>
              <a:gd name="connsiteY17" fmla="*/ 166895 h 333150"/>
              <a:gd name="connsiteX18" fmla="*/ 332510 w 360425"/>
              <a:gd name="connsiteY18" fmla="*/ 129950 h 333150"/>
              <a:gd name="connsiteX19" fmla="*/ 323273 w 360425"/>
              <a:gd name="connsiteY19" fmla="*/ 74532 h 333150"/>
              <a:gd name="connsiteX20" fmla="*/ 286328 w 360425"/>
              <a:gd name="connsiteY20" fmla="*/ 83768 h 333150"/>
              <a:gd name="connsiteX21" fmla="*/ 258619 w 360425"/>
              <a:gd name="connsiteY21" fmla="*/ 37586 h 333150"/>
              <a:gd name="connsiteX22" fmla="*/ 230910 w 360425"/>
              <a:gd name="connsiteY22" fmla="*/ 28350 h 333150"/>
              <a:gd name="connsiteX23" fmla="*/ 184728 w 360425"/>
              <a:gd name="connsiteY23" fmla="*/ 9877 h 333150"/>
              <a:gd name="connsiteX24" fmla="*/ 120073 w 360425"/>
              <a:gd name="connsiteY24" fmla="*/ 641 h 33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0425" h="333150">
                <a:moveTo>
                  <a:pt x="120073" y="641"/>
                </a:moveTo>
                <a:cubicBezTo>
                  <a:pt x="100061" y="641"/>
                  <a:pt x="83382" y="9877"/>
                  <a:pt x="64655" y="9877"/>
                </a:cubicBezTo>
                <a:cubicBezTo>
                  <a:pt x="54919" y="9877"/>
                  <a:pt x="45986" y="-2975"/>
                  <a:pt x="36946" y="641"/>
                </a:cubicBezTo>
                <a:cubicBezTo>
                  <a:pt x="26639" y="4764"/>
                  <a:pt x="24631" y="19114"/>
                  <a:pt x="18473" y="28350"/>
                </a:cubicBezTo>
                <a:cubicBezTo>
                  <a:pt x="7006" y="74220"/>
                  <a:pt x="-16628" y="107471"/>
                  <a:pt x="18473" y="148422"/>
                </a:cubicBezTo>
                <a:cubicBezTo>
                  <a:pt x="27434" y="158876"/>
                  <a:pt x="42357" y="162541"/>
                  <a:pt x="55419" y="166895"/>
                </a:cubicBezTo>
                <a:cubicBezTo>
                  <a:pt x="70312" y="171860"/>
                  <a:pt x="86207" y="173053"/>
                  <a:pt x="101601" y="176132"/>
                </a:cubicBezTo>
                <a:cubicBezTo>
                  <a:pt x="98522" y="188447"/>
                  <a:pt x="95118" y="200685"/>
                  <a:pt x="92364" y="213077"/>
                </a:cubicBezTo>
                <a:cubicBezTo>
                  <a:pt x="85507" y="243931"/>
                  <a:pt x="75384" y="266488"/>
                  <a:pt x="92364" y="296204"/>
                </a:cubicBezTo>
                <a:cubicBezTo>
                  <a:pt x="98845" y="307545"/>
                  <a:pt x="109205" y="316667"/>
                  <a:pt x="120073" y="323913"/>
                </a:cubicBezTo>
                <a:cubicBezTo>
                  <a:pt x="128174" y="329314"/>
                  <a:pt x="138546" y="330071"/>
                  <a:pt x="147782" y="333150"/>
                </a:cubicBezTo>
                <a:cubicBezTo>
                  <a:pt x="157019" y="330071"/>
                  <a:pt x="167889" y="329995"/>
                  <a:pt x="175492" y="323913"/>
                </a:cubicBezTo>
                <a:cubicBezTo>
                  <a:pt x="184160" y="316978"/>
                  <a:pt x="186858" y="304732"/>
                  <a:pt x="193964" y="296204"/>
                </a:cubicBezTo>
                <a:cubicBezTo>
                  <a:pt x="216187" y="269536"/>
                  <a:pt x="222138" y="268185"/>
                  <a:pt x="249382" y="250022"/>
                </a:cubicBezTo>
                <a:cubicBezTo>
                  <a:pt x="316844" y="272509"/>
                  <a:pt x="285910" y="273218"/>
                  <a:pt x="341746" y="259259"/>
                </a:cubicBezTo>
                <a:cubicBezTo>
                  <a:pt x="344825" y="246944"/>
                  <a:pt x="347495" y="234519"/>
                  <a:pt x="350982" y="222313"/>
                </a:cubicBezTo>
                <a:cubicBezTo>
                  <a:pt x="353657" y="212952"/>
                  <a:pt x="361820" y="204208"/>
                  <a:pt x="360219" y="194604"/>
                </a:cubicBezTo>
                <a:cubicBezTo>
                  <a:pt x="358394" y="183654"/>
                  <a:pt x="347904" y="176131"/>
                  <a:pt x="341746" y="166895"/>
                </a:cubicBezTo>
                <a:cubicBezTo>
                  <a:pt x="338667" y="154580"/>
                  <a:pt x="335000" y="142397"/>
                  <a:pt x="332510" y="129950"/>
                </a:cubicBezTo>
                <a:cubicBezTo>
                  <a:pt x="328837" y="111586"/>
                  <a:pt x="336515" y="87774"/>
                  <a:pt x="323273" y="74532"/>
                </a:cubicBezTo>
                <a:cubicBezTo>
                  <a:pt x="314297" y="65556"/>
                  <a:pt x="298643" y="80689"/>
                  <a:pt x="286328" y="83768"/>
                </a:cubicBezTo>
                <a:cubicBezTo>
                  <a:pt x="201490" y="62560"/>
                  <a:pt x="281880" y="95741"/>
                  <a:pt x="258619" y="37586"/>
                </a:cubicBezTo>
                <a:cubicBezTo>
                  <a:pt x="255003" y="28546"/>
                  <a:pt x="240026" y="31768"/>
                  <a:pt x="230910" y="28350"/>
                </a:cubicBezTo>
                <a:cubicBezTo>
                  <a:pt x="215386" y="22528"/>
                  <a:pt x="200122" y="16035"/>
                  <a:pt x="184728" y="9877"/>
                </a:cubicBezTo>
                <a:cubicBezTo>
                  <a:pt x="145336" y="23007"/>
                  <a:pt x="140085" y="641"/>
                  <a:pt x="120073" y="6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78000"/>
            </a:schemeClr>
          </a:solidFill>
          <a:ln>
            <a:solidFill>
              <a:schemeClr val="tx1">
                <a:lumMod val="50000"/>
                <a:lumOff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A2A41326-D74D-47AC-8AE1-5A3AE9CF7B9E}"/>
              </a:ext>
            </a:extLst>
          </p:cNvPr>
          <p:cNvSpPr/>
          <p:nvPr/>
        </p:nvSpPr>
        <p:spPr>
          <a:xfrm>
            <a:off x="7010400" y="4876799"/>
            <a:ext cx="512825" cy="583045"/>
          </a:xfrm>
          <a:custGeom>
            <a:avLst/>
            <a:gdLst>
              <a:gd name="connsiteX0" fmla="*/ 120073 w 360425"/>
              <a:gd name="connsiteY0" fmla="*/ 641 h 333150"/>
              <a:gd name="connsiteX1" fmla="*/ 64655 w 360425"/>
              <a:gd name="connsiteY1" fmla="*/ 9877 h 333150"/>
              <a:gd name="connsiteX2" fmla="*/ 36946 w 360425"/>
              <a:gd name="connsiteY2" fmla="*/ 641 h 333150"/>
              <a:gd name="connsiteX3" fmla="*/ 18473 w 360425"/>
              <a:gd name="connsiteY3" fmla="*/ 28350 h 333150"/>
              <a:gd name="connsiteX4" fmla="*/ 18473 w 360425"/>
              <a:gd name="connsiteY4" fmla="*/ 148422 h 333150"/>
              <a:gd name="connsiteX5" fmla="*/ 55419 w 360425"/>
              <a:gd name="connsiteY5" fmla="*/ 166895 h 333150"/>
              <a:gd name="connsiteX6" fmla="*/ 101601 w 360425"/>
              <a:gd name="connsiteY6" fmla="*/ 176132 h 333150"/>
              <a:gd name="connsiteX7" fmla="*/ 92364 w 360425"/>
              <a:gd name="connsiteY7" fmla="*/ 213077 h 333150"/>
              <a:gd name="connsiteX8" fmla="*/ 92364 w 360425"/>
              <a:gd name="connsiteY8" fmla="*/ 296204 h 333150"/>
              <a:gd name="connsiteX9" fmla="*/ 120073 w 360425"/>
              <a:gd name="connsiteY9" fmla="*/ 323913 h 333150"/>
              <a:gd name="connsiteX10" fmla="*/ 147782 w 360425"/>
              <a:gd name="connsiteY10" fmla="*/ 333150 h 333150"/>
              <a:gd name="connsiteX11" fmla="*/ 175492 w 360425"/>
              <a:gd name="connsiteY11" fmla="*/ 323913 h 333150"/>
              <a:gd name="connsiteX12" fmla="*/ 193964 w 360425"/>
              <a:gd name="connsiteY12" fmla="*/ 296204 h 333150"/>
              <a:gd name="connsiteX13" fmla="*/ 249382 w 360425"/>
              <a:gd name="connsiteY13" fmla="*/ 250022 h 333150"/>
              <a:gd name="connsiteX14" fmla="*/ 341746 w 360425"/>
              <a:gd name="connsiteY14" fmla="*/ 259259 h 333150"/>
              <a:gd name="connsiteX15" fmla="*/ 350982 w 360425"/>
              <a:gd name="connsiteY15" fmla="*/ 222313 h 333150"/>
              <a:gd name="connsiteX16" fmla="*/ 360219 w 360425"/>
              <a:gd name="connsiteY16" fmla="*/ 194604 h 333150"/>
              <a:gd name="connsiteX17" fmla="*/ 341746 w 360425"/>
              <a:gd name="connsiteY17" fmla="*/ 166895 h 333150"/>
              <a:gd name="connsiteX18" fmla="*/ 332510 w 360425"/>
              <a:gd name="connsiteY18" fmla="*/ 129950 h 333150"/>
              <a:gd name="connsiteX19" fmla="*/ 323273 w 360425"/>
              <a:gd name="connsiteY19" fmla="*/ 74532 h 333150"/>
              <a:gd name="connsiteX20" fmla="*/ 286328 w 360425"/>
              <a:gd name="connsiteY20" fmla="*/ 83768 h 333150"/>
              <a:gd name="connsiteX21" fmla="*/ 258619 w 360425"/>
              <a:gd name="connsiteY21" fmla="*/ 37586 h 333150"/>
              <a:gd name="connsiteX22" fmla="*/ 230910 w 360425"/>
              <a:gd name="connsiteY22" fmla="*/ 28350 h 333150"/>
              <a:gd name="connsiteX23" fmla="*/ 184728 w 360425"/>
              <a:gd name="connsiteY23" fmla="*/ 9877 h 333150"/>
              <a:gd name="connsiteX24" fmla="*/ 120073 w 360425"/>
              <a:gd name="connsiteY24" fmla="*/ 641 h 33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0425" h="333150">
                <a:moveTo>
                  <a:pt x="120073" y="641"/>
                </a:moveTo>
                <a:cubicBezTo>
                  <a:pt x="100061" y="641"/>
                  <a:pt x="83382" y="9877"/>
                  <a:pt x="64655" y="9877"/>
                </a:cubicBezTo>
                <a:cubicBezTo>
                  <a:pt x="54919" y="9877"/>
                  <a:pt x="45986" y="-2975"/>
                  <a:pt x="36946" y="641"/>
                </a:cubicBezTo>
                <a:cubicBezTo>
                  <a:pt x="26639" y="4764"/>
                  <a:pt x="24631" y="19114"/>
                  <a:pt x="18473" y="28350"/>
                </a:cubicBezTo>
                <a:cubicBezTo>
                  <a:pt x="7006" y="74220"/>
                  <a:pt x="-16628" y="107471"/>
                  <a:pt x="18473" y="148422"/>
                </a:cubicBezTo>
                <a:cubicBezTo>
                  <a:pt x="27434" y="158876"/>
                  <a:pt x="42357" y="162541"/>
                  <a:pt x="55419" y="166895"/>
                </a:cubicBezTo>
                <a:cubicBezTo>
                  <a:pt x="70312" y="171860"/>
                  <a:pt x="86207" y="173053"/>
                  <a:pt x="101601" y="176132"/>
                </a:cubicBezTo>
                <a:cubicBezTo>
                  <a:pt x="98522" y="188447"/>
                  <a:pt x="95118" y="200685"/>
                  <a:pt x="92364" y="213077"/>
                </a:cubicBezTo>
                <a:cubicBezTo>
                  <a:pt x="85507" y="243931"/>
                  <a:pt x="75384" y="266488"/>
                  <a:pt x="92364" y="296204"/>
                </a:cubicBezTo>
                <a:cubicBezTo>
                  <a:pt x="98845" y="307545"/>
                  <a:pt x="109205" y="316667"/>
                  <a:pt x="120073" y="323913"/>
                </a:cubicBezTo>
                <a:cubicBezTo>
                  <a:pt x="128174" y="329314"/>
                  <a:pt x="138546" y="330071"/>
                  <a:pt x="147782" y="333150"/>
                </a:cubicBezTo>
                <a:cubicBezTo>
                  <a:pt x="157019" y="330071"/>
                  <a:pt x="167889" y="329995"/>
                  <a:pt x="175492" y="323913"/>
                </a:cubicBezTo>
                <a:cubicBezTo>
                  <a:pt x="184160" y="316978"/>
                  <a:pt x="186858" y="304732"/>
                  <a:pt x="193964" y="296204"/>
                </a:cubicBezTo>
                <a:cubicBezTo>
                  <a:pt x="216187" y="269536"/>
                  <a:pt x="222138" y="268185"/>
                  <a:pt x="249382" y="250022"/>
                </a:cubicBezTo>
                <a:cubicBezTo>
                  <a:pt x="316844" y="272509"/>
                  <a:pt x="285910" y="273218"/>
                  <a:pt x="341746" y="259259"/>
                </a:cubicBezTo>
                <a:cubicBezTo>
                  <a:pt x="344825" y="246944"/>
                  <a:pt x="347495" y="234519"/>
                  <a:pt x="350982" y="222313"/>
                </a:cubicBezTo>
                <a:cubicBezTo>
                  <a:pt x="353657" y="212952"/>
                  <a:pt x="361820" y="204208"/>
                  <a:pt x="360219" y="194604"/>
                </a:cubicBezTo>
                <a:cubicBezTo>
                  <a:pt x="358394" y="183654"/>
                  <a:pt x="347904" y="176131"/>
                  <a:pt x="341746" y="166895"/>
                </a:cubicBezTo>
                <a:cubicBezTo>
                  <a:pt x="338667" y="154580"/>
                  <a:pt x="335000" y="142397"/>
                  <a:pt x="332510" y="129950"/>
                </a:cubicBezTo>
                <a:cubicBezTo>
                  <a:pt x="328837" y="111586"/>
                  <a:pt x="336515" y="87774"/>
                  <a:pt x="323273" y="74532"/>
                </a:cubicBezTo>
                <a:cubicBezTo>
                  <a:pt x="314297" y="65556"/>
                  <a:pt x="298643" y="80689"/>
                  <a:pt x="286328" y="83768"/>
                </a:cubicBezTo>
                <a:cubicBezTo>
                  <a:pt x="201490" y="62560"/>
                  <a:pt x="281880" y="95741"/>
                  <a:pt x="258619" y="37586"/>
                </a:cubicBezTo>
                <a:cubicBezTo>
                  <a:pt x="255003" y="28546"/>
                  <a:pt x="240026" y="31768"/>
                  <a:pt x="230910" y="28350"/>
                </a:cubicBezTo>
                <a:cubicBezTo>
                  <a:pt x="215386" y="22528"/>
                  <a:pt x="200122" y="16035"/>
                  <a:pt x="184728" y="9877"/>
                </a:cubicBezTo>
                <a:cubicBezTo>
                  <a:pt x="145336" y="23007"/>
                  <a:pt x="140085" y="641"/>
                  <a:pt x="120073" y="6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88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2967D369-F1AC-4E7F-BE25-84A027709AE9}"/>
              </a:ext>
            </a:extLst>
          </p:cNvPr>
          <p:cNvSpPr/>
          <p:nvPr/>
        </p:nvSpPr>
        <p:spPr>
          <a:xfrm>
            <a:off x="3508739" y="4926448"/>
            <a:ext cx="575263" cy="609603"/>
          </a:xfrm>
          <a:custGeom>
            <a:avLst/>
            <a:gdLst>
              <a:gd name="connsiteX0" fmla="*/ 314168 w 461950"/>
              <a:gd name="connsiteY0" fmla="*/ 120245 h 515801"/>
              <a:gd name="connsiteX1" fmla="*/ 184859 w 461950"/>
              <a:gd name="connsiteY1" fmla="*/ 101772 h 515801"/>
              <a:gd name="connsiteX2" fmla="*/ 166386 w 461950"/>
              <a:gd name="connsiteY2" fmla="*/ 129481 h 515801"/>
              <a:gd name="connsiteX3" fmla="*/ 138677 w 461950"/>
              <a:gd name="connsiteY3" fmla="*/ 138717 h 515801"/>
              <a:gd name="connsiteX4" fmla="*/ 120204 w 461950"/>
              <a:gd name="connsiteY4" fmla="*/ 166427 h 515801"/>
              <a:gd name="connsiteX5" fmla="*/ 92495 w 461950"/>
              <a:gd name="connsiteY5" fmla="*/ 203372 h 515801"/>
              <a:gd name="connsiteX6" fmla="*/ 83259 w 461950"/>
              <a:gd name="connsiteY6" fmla="*/ 231081 h 515801"/>
              <a:gd name="connsiteX7" fmla="*/ 9368 w 461950"/>
              <a:gd name="connsiteY7" fmla="*/ 314208 h 515801"/>
              <a:gd name="connsiteX8" fmla="*/ 132 w 461950"/>
              <a:gd name="connsiteY8" fmla="*/ 341917 h 515801"/>
              <a:gd name="connsiteX9" fmla="*/ 9368 w 461950"/>
              <a:gd name="connsiteY9" fmla="*/ 406572 h 515801"/>
              <a:gd name="connsiteX10" fmla="*/ 92495 w 461950"/>
              <a:gd name="connsiteY10" fmla="*/ 452754 h 515801"/>
              <a:gd name="connsiteX11" fmla="*/ 157150 w 461950"/>
              <a:gd name="connsiteY11" fmla="*/ 489699 h 515801"/>
              <a:gd name="connsiteX12" fmla="*/ 277223 w 461950"/>
              <a:gd name="connsiteY12" fmla="*/ 498936 h 515801"/>
              <a:gd name="connsiteX13" fmla="*/ 295695 w 461950"/>
              <a:gd name="connsiteY13" fmla="*/ 471227 h 515801"/>
              <a:gd name="connsiteX14" fmla="*/ 323404 w 461950"/>
              <a:gd name="connsiteY14" fmla="*/ 452754 h 515801"/>
              <a:gd name="connsiteX15" fmla="*/ 314168 w 461950"/>
              <a:gd name="connsiteY15" fmla="*/ 360390 h 515801"/>
              <a:gd name="connsiteX16" fmla="*/ 314168 w 461950"/>
              <a:gd name="connsiteY16" fmla="*/ 295736 h 515801"/>
              <a:gd name="connsiteX17" fmla="*/ 341877 w 461950"/>
              <a:gd name="connsiteY17" fmla="*/ 286499 h 515801"/>
              <a:gd name="connsiteX18" fmla="*/ 369586 w 461950"/>
              <a:gd name="connsiteY18" fmla="*/ 258790 h 515801"/>
              <a:gd name="connsiteX19" fmla="*/ 378823 w 461950"/>
              <a:gd name="connsiteY19" fmla="*/ 231081 h 515801"/>
              <a:gd name="connsiteX20" fmla="*/ 397295 w 461950"/>
              <a:gd name="connsiteY20" fmla="*/ 203372 h 515801"/>
              <a:gd name="connsiteX21" fmla="*/ 425004 w 461950"/>
              <a:gd name="connsiteY21" fmla="*/ 147954 h 515801"/>
              <a:gd name="connsiteX22" fmla="*/ 434241 w 461950"/>
              <a:gd name="connsiteY22" fmla="*/ 111008 h 515801"/>
              <a:gd name="connsiteX23" fmla="*/ 443477 w 461950"/>
              <a:gd name="connsiteY23" fmla="*/ 55590 h 515801"/>
              <a:gd name="connsiteX24" fmla="*/ 461950 w 461950"/>
              <a:gd name="connsiteY24" fmla="*/ 27881 h 515801"/>
              <a:gd name="connsiteX25" fmla="*/ 452713 w 461950"/>
              <a:gd name="connsiteY25" fmla="*/ 172 h 515801"/>
              <a:gd name="connsiteX26" fmla="*/ 388059 w 461950"/>
              <a:gd name="connsiteY26" fmla="*/ 18645 h 515801"/>
              <a:gd name="connsiteX27" fmla="*/ 360350 w 461950"/>
              <a:gd name="connsiteY27" fmla="*/ 46354 h 515801"/>
              <a:gd name="connsiteX28" fmla="*/ 323404 w 461950"/>
              <a:gd name="connsiteY28" fmla="*/ 111008 h 515801"/>
              <a:gd name="connsiteX29" fmla="*/ 314168 w 461950"/>
              <a:gd name="connsiteY29" fmla="*/ 120245 h 5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1950" h="515801">
                <a:moveTo>
                  <a:pt x="314168" y="120245"/>
                </a:moveTo>
                <a:cubicBezTo>
                  <a:pt x="291077" y="118706"/>
                  <a:pt x="228315" y="99056"/>
                  <a:pt x="184859" y="101772"/>
                </a:cubicBezTo>
                <a:cubicBezTo>
                  <a:pt x="173780" y="102464"/>
                  <a:pt x="175054" y="122546"/>
                  <a:pt x="166386" y="129481"/>
                </a:cubicBezTo>
                <a:cubicBezTo>
                  <a:pt x="158783" y="135563"/>
                  <a:pt x="147913" y="135638"/>
                  <a:pt x="138677" y="138717"/>
                </a:cubicBezTo>
                <a:cubicBezTo>
                  <a:pt x="132519" y="147954"/>
                  <a:pt x="126656" y="157394"/>
                  <a:pt x="120204" y="166427"/>
                </a:cubicBezTo>
                <a:cubicBezTo>
                  <a:pt x="111257" y="178953"/>
                  <a:pt x="100132" y="190006"/>
                  <a:pt x="92495" y="203372"/>
                </a:cubicBezTo>
                <a:cubicBezTo>
                  <a:pt x="87665" y="211825"/>
                  <a:pt x="87987" y="222570"/>
                  <a:pt x="83259" y="231081"/>
                </a:cubicBezTo>
                <a:cubicBezTo>
                  <a:pt x="50771" y="289560"/>
                  <a:pt x="55063" y="279937"/>
                  <a:pt x="9368" y="314208"/>
                </a:cubicBezTo>
                <a:cubicBezTo>
                  <a:pt x="6289" y="323444"/>
                  <a:pt x="132" y="332181"/>
                  <a:pt x="132" y="341917"/>
                </a:cubicBezTo>
                <a:cubicBezTo>
                  <a:pt x="132" y="363687"/>
                  <a:pt x="-1833" y="387904"/>
                  <a:pt x="9368" y="406572"/>
                </a:cubicBezTo>
                <a:cubicBezTo>
                  <a:pt x="17957" y="420887"/>
                  <a:pt x="77380" y="441958"/>
                  <a:pt x="92495" y="452754"/>
                </a:cubicBezTo>
                <a:cubicBezTo>
                  <a:pt x="151754" y="495082"/>
                  <a:pt x="85594" y="471811"/>
                  <a:pt x="157150" y="489699"/>
                </a:cubicBezTo>
                <a:cubicBezTo>
                  <a:pt x="201947" y="519564"/>
                  <a:pt x="197942" y="525363"/>
                  <a:pt x="277223" y="498936"/>
                </a:cubicBezTo>
                <a:cubicBezTo>
                  <a:pt x="287754" y="495426"/>
                  <a:pt x="287846" y="479076"/>
                  <a:pt x="295695" y="471227"/>
                </a:cubicBezTo>
                <a:cubicBezTo>
                  <a:pt x="303544" y="463377"/>
                  <a:pt x="314168" y="458912"/>
                  <a:pt x="323404" y="452754"/>
                </a:cubicBezTo>
                <a:cubicBezTo>
                  <a:pt x="320325" y="421966"/>
                  <a:pt x="318873" y="390972"/>
                  <a:pt x="314168" y="360390"/>
                </a:cubicBezTo>
                <a:cubicBezTo>
                  <a:pt x="310058" y="333674"/>
                  <a:pt x="290654" y="325130"/>
                  <a:pt x="314168" y="295736"/>
                </a:cubicBezTo>
                <a:cubicBezTo>
                  <a:pt x="320250" y="288133"/>
                  <a:pt x="332641" y="289578"/>
                  <a:pt x="341877" y="286499"/>
                </a:cubicBezTo>
                <a:cubicBezTo>
                  <a:pt x="351113" y="277263"/>
                  <a:pt x="362340" y="269658"/>
                  <a:pt x="369586" y="258790"/>
                </a:cubicBezTo>
                <a:cubicBezTo>
                  <a:pt x="374987" y="250689"/>
                  <a:pt x="374469" y="239789"/>
                  <a:pt x="378823" y="231081"/>
                </a:cubicBezTo>
                <a:cubicBezTo>
                  <a:pt x="383787" y="221152"/>
                  <a:pt x="392331" y="213301"/>
                  <a:pt x="397295" y="203372"/>
                </a:cubicBezTo>
                <a:cubicBezTo>
                  <a:pt x="435535" y="126892"/>
                  <a:pt x="372066" y="227363"/>
                  <a:pt x="425004" y="147954"/>
                </a:cubicBezTo>
                <a:cubicBezTo>
                  <a:pt x="428083" y="135639"/>
                  <a:pt x="431751" y="123456"/>
                  <a:pt x="434241" y="111008"/>
                </a:cubicBezTo>
                <a:cubicBezTo>
                  <a:pt x="437914" y="92644"/>
                  <a:pt x="437555" y="73356"/>
                  <a:pt x="443477" y="55590"/>
                </a:cubicBezTo>
                <a:cubicBezTo>
                  <a:pt x="446987" y="45059"/>
                  <a:pt x="455792" y="37117"/>
                  <a:pt x="461950" y="27881"/>
                </a:cubicBezTo>
                <a:cubicBezTo>
                  <a:pt x="458871" y="18645"/>
                  <a:pt x="461753" y="3788"/>
                  <a:pt x="452713" y="172"/>
                </a:cubicBezTo>
                <a:cubicBezTo>
                  <a:pt x="447440" y="-1937"/>
                  <a:pt x="396275" y="15906"/>
                  <a:pt x="388059" y="18645"/>
                </a:cubicBezTo>
                <a:cubicBezTo>
                  <a:pt x="378823" y="27881"/>
                  <a:pt x="368712" y="36319"/>
                  <a:pt x="360350" y="46354"/>
                </a:cubicBezTo>
                <a:cubicBezTo>
                  <a:pt x="346709" y="62723"/>
                  <a:pt x="331375" y="92409"/>
                  <a:pt x="323404" y="111008"/>
                </a:cubicBezTo>
                <a:cubicBezTo>
                  <a:pt x="319569" y="119957"/>
                  <a:pt x="337259" y="121784"/>
                  <a:pt x="314168" y="120245"/>
                </a:cubicBez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01483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4592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ickycadden.com/wp-content/uploads/2010/09/water-1920x1080.jpg">
            <a:extLst>
              <a:ext uri="{FF2B5EF4-FFF2-40B4-BE49-F238E27FC236}">
                <a16:creationId xmlns:a16="http://schemas.microsoft.com/office/drawing/2014/main" id="{91328A40-E3D0-4534-AC61-AAA43BE75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"/>
          <a:stretch/>
        </p:blipFill>
        <p:spPr bwMode="auto">
          <a:xfrm>
            <a:off x="0" y="0"/>
            <a:ext cx="922019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kstvak 1">
            <a:extLst>
              <a:ext uri="{FF2B5EF4-FFF2-40B4-BE49-F238E27FC236}">
                <a16:creationId xmlns:a16="http://schemas.microsoft.com/office/drawing/2014/main" id="{D1A34DD3-3DA6-46F7-A7AC-7BD770BB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8"/>
            <a:ext cx="9372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 dirty="0">
                <a:solidFill>
                  <a:schemeClr val="bg1"/>
                </a:solidFill>
              </a:rPr>
              <a:t>Moleculaire stoffen</a:t>
            </a:r>
          </a:p>
          <a:p>
            <a:pPr eaLnBrk="1" hangingPunct="1"/>
            <a:endParaRPr lang="nl-NL" altLang="nl-NL" sz="6000" dirty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6000" dirty="0">
                <a:solidFill>
                  <a:schemeClr val="bg1"/>
                </a:solidFill>
              </a:rPr>
              <a:t>H</a:t>
            </a:r>
            <a:r>
              <a:rPr lang="nl-NL" altLang="nl-NL" sz="4400" baseline="-25000" dirty="0">
                <a:solidFill>
                  <a:schemeClr val="bg1"/>
                </a:solidFill>
              </a:rPr>
              <a:t>2</a:t>
            </a:r>
            <a:r>
              <a:rPr lang="nl-NL" altLang="nl-NL" sz="6000" dirty="0">
                <a:solidFill>
                  <a:schemeClr val="bg1"/>
                </a:solidFill>
              </a:rPr>
              <a:t>O</a:t>
            </a:r>
            <a:r>
              <a:rPr lang="nl-NL" altLang="nl-NL" sz="3200" dirty="0">
                <a:solidFill>
                  <a:schemeClr val="bg1"/>
                </a:solidFill>
              </a:rPr>
              <a:t> (l)</a:t>
            </a:r>
            <a:r>
              <a:rPr lang="nl-NL" altLang="nl-NL" sz="4400" dirty="0">
                <a:solidFill>
                  <a:schemeClr val="bg1"/>
                </a:solidFill>
              </a:rPr>
              <a:t>      </a:t>
            </a:r>
            <a:r>
              <a:rPr lang="nl-NL" altLang="nl-NL" sz="6000" dirty="0">
                <a:solidFill>
                  <a:schemeClr val="bg1"/>
                </a:solidFill>
              </a:rPr>
              <a:t>C</a:t>
            </a:r>
            <a:r>
              <a:rPr lang="nl-NL" altLang="nl-NL" sz="4400" baseline="-25000" dirty="0">
                <a:solidFill>
                  <a:schemeClr val="bg1"/>
                </a:solidFill>
              </a:rPr>
              <a:t>3</a:t>
            </a:r>
            <a:r>
              <a:rPr lang="nl-NL" altLang="nl-NL" sz="6000" dirty="0">
                <a:solidFill>
                  <a:schemeClr val="bg1"/>
                </a:solidFill>
              </a:rPr>
              <a:t>H</a:t>
            </a:r>
            <a:r>
              <a:rPr lang="nl-NL" altLang="nl-NL" sz="4400" baseline="-25000" dirty="0">
                <a:solidFill>
                  <a:schemeClr val="bg1"/>
                </a:solidFill>
              </a:rPr>
              <a:t>7</a:t>
            </a:r>
            <a:r>
              <a:rPr lang="nl-NL" altLang="nl-NL" sz="6000" dirty="0">
                <a:solidFill>
                  <a:schemeClr val="bg1"/>
                </a:solidFill>
              </a:rPr>
              <a:t>O</a:t>
            </a:r>
            <a:r>
              <a:rPr lang="nl-NL" altLang="nl-NL" sz="4400" baseline="-25000" dirty="0">
                <a:solidFill>
                  <a:schemeClr val="bg1"/>
                </a:solidFill>
              </a:rPr>
              <a:t>2</a:t>
            </a:r>
            <a:r>
              <a:rPr lang="nl-NL" altLang="nl-NL" sz="6000" dirty="0">
                <a:solidFill>
                  <a:schemeClr val="bg1"/>
                </a:solidFill>
              </a:rPr>
              <a:t>S</a:t>
            </a:r>
            <a:r>
              <a:rPr lang="nl-NL" altLang="nl-NL" sz="3200" dirty="0">
                <a:solidFill>
                  <a:schemeClr val="bg1"/>
                </a:solidFill>
              </a:rPr>
              <a:t> (s)</a:t>
            </a:r>
            <a:r>
              <a:rPr lang="nl-NL" altLang="nl-NL" sz="4400" dirty="0">
                <a:solidFill>
                  <a:schemeClr val="bg1"/>
                </a:solidFill>
              </a:rPr>
              <a:t>      </a:t>
            </a:r>
            <a:r>
              <a:rPr lang="nl-NL" altLang="nl-NL" sz="6000" dirty="0">
                <a:solidFill>
                  <a:schemeClr val="bg1"/>
                </a:solidFill>
              </a:rPr>
              <a:t>N</a:t>
            </a:r>
            <a:r>
              <a:rPr lang="nl-NL" altLang="nl-NL" sz="4400" baseline="-25000" dirty="0">
                <a:solidFill>
                  <a:schemeClr val="bg1"/>
                </a:solidFill>
              </a:rPr>
              <a:t>2</a:t>
            </a:r>
            <a:r>
              <a:rPr lang="nl-NL" altLang="nl-NL" sz="3200" baseline="-25000" dirty="0">
                <a:solidFill>
                  <a:schemeClr val="bg1"/>
                </a:solidFill>
              </a:rPr>
              <a:t> </a:t>
            </a:r>
            <a:r>
              <a:rPr lang="nl-NL" altLang="nl-NL" sz="3200" dirty="0">
                <a:solidFill>
                  <a:schemeClr val="bg1"/>
                </a:solidFill>
              </a:rPr>
              <a:t>(g)</a:t>
            </a:r>
          </a:p>
        </p:txBody>
      </p:sp>
      <p:sp>
        <p:nvSpPr>
          <p:cNvPr id="17412" name="Tekstvak 3">
            <a:extLst>
              <a:ext uri="{FF2B5EF4-FFF2-40B4-BE49-F238E27FC236}">
                <a16:creationId xmlns:a16="http://schemas.microsoft.com/office/drawing/2014/main" id="{674E3EBF-38A6-4448-9D68-97330C23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07" y="4514356"/>
            <a:ext cx="8796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800" dirty="0">
                <a:solidFill>
                  <a:schemeClr val="bg1"/>
                </a:solidFill>
              </a:rPr>
              <a:t>niet-metaalatomen</a:t>
            </a:r>
          </a:p>
        </p:txBody>
      </p:sp>
    </p:spTree>
    <p:extLst>
      <p:ext uri="{BB962C8B-B14F-4D97-AF65-F5344CB8AC3E}">
        <p14:creationId xmlns:p14="http://schemas.microsoft.com/office/powerpoint/2010/main" val="372960617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001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 dirty="0">
                <a:latin typeface="Calibri" panose="020F0502020204030204" pitchFamily="34" charset="0"/>
              </a:rPr>
              <a:t>Moleculaire stoffen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- bijv:   Cl</a:t>
            </a:r>
            <a:r>
              <a:rPr lang="nl-NL" altLang="nl-NL" sz="36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solidFill>
                  <a:srgbClr val="FF0000"/>
                </a:solidFill>
                <a:latin typeface="Calibri" panose="020F0502020204030204" pitchFamily="34" charset="0"/>
              </a:rPr>
              <a:t>(g),   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nl-NL" altLang="nl-NL" sz="36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nl-NL" altLang="nl-NL" sz="36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12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nl-NL" altLang="nl-NL" sz="36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nl-NL" altLang="nl-NL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- moleculen: niet-metaalatomen 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5FD2315-81C8-454D-87E3-3965863DE49C}"/>
              </a:ext>
            </a:extLst>
          </p:cNvPr>
          <p:cNvSpPr/>
          <p:nvPr/>
        </p:nvSpPr>
        <p:spPr>
          <a:xfrm>
            <a:off x="7862888" y="4572000"/>
            <a:ext cx="625475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131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001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6000" dirty="0" err="1">
                <a:latin typeface="Calibri" panose="020F0502020204030204" pitchFamily="34" charset="0"/>
              </a:rPr>
              <a:t>Moleculaire</a:t>
            </a:r>
            <a:r>
              <a:rPr lang="en-US" altLang="nl-NL" sz="6000" dirty="0">
                <a:latin typeface="Calibri" panose="020F0502020204030204" pitchFamily="34" charset="0"/>
              </a:rPr>
              <a:t> </a:t>
            </a:r>
            <a:r>
              <a:rPr lang="en-US" altLang="nl-NL" sz="6000" dirty="0" err="1">
                <a:latin typeface="Calibri" panose="020F0502020204030204" pitchFamily="34" charset="0"/>
              </a:rPr>
              <a:t>stoffen</a:t>
            </a:r>
            <a:endParaRPr lang="en-US" altLang="nl-NL" sz="6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- bijv:   Cl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2</a:t>
            </a:r>
            <a:r>
              <a:rPr lang="en-US" altLang="nl-NL" sz="2400" dirty="0">
                <a:latin typeface="Calibri" panose="020F0502020204030204" pitchFamily="34" charset="0"/>
              </a:rPr>
              <a:t>(g),   </a:t>
            </a:r>
            <a:r>
              <a:rPr lang="en-US" altLang="nl-NL" sz="3600" dirty="0">
                <a:latin typeface="Calibri" panose="020F0502020204030204" pitchFamily="34" charset="0"/>
              </a:rPr>
              <a:t>C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6</a:t>
            </a:r>
            <a:r>
              <a:rPr lang="en-US" altLang="nl-NL" sz="3600" dirty="0">
                <a:latin typeface="Calibri" panose="020F0502020204030204" pitchFamily="34" charset="0"/>
              </a:rPr>
              <a:t>H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12</a:t>
            </a:r>
            <a:r>
              <a:rPr lang="en-US" altLang="nl-NL" sz="3600" dirty="0">
                <a:latin typeface="Calibri" panose="020F0502020204030204" pitchFamily="34" charset="0"/>
              </a:rPr>
              <a:t>O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6</a:t>
            </a:r>
            <a:r>
              <a:rPr lang="en-US" altLang="nl-NL" sz="2800" dirty="0"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- </a:t>
            </a:r>
            <a:r>
              <a:rPr lang="en-US" altLang="nl-NL" sz="3600" dirty="0" err="1">
                <a:latin typeface="Calibri" panose="020F0502020204030204" pitchFamily="34" charset="0"/>
              </a:rPr>
              <a:t>moleculen</a:t>
            </a:r>
            <a:r>
              <a:rPr lang="en-US" altLang="nl-NL" sz="3600" dirty="0">
                <a:latin typeface="Calibri" panose="020F0502020204030204" pitchFamily="34" charset="0"/>
              </a:rPr>
              <a:t>: niet-</a:t>
            </a:r>
            <a:r>
              <a:rPr lang="en-US" altLang="nl-NL" sz="3600" dirty="0" err="1">
                <a:latin typeface="Calibri" panose="020F0502020204030204" pitchFamily="34" charset="0"/>
              </a:rPr>
              <a:t>metaalatomen</a:t>
            </a:r>
            <a:r>
              <a:rPr lang="en-US" altLang="nl-NL" sz="36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molecuulrooster</a:t>
            </a:r>
            <a:endParaRPr lang="en-US" altLang="nl-NL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pic>
        <p:nvPicPr>
          <p:cNvPr id="40963" name="Picture 2" descr="http://www.aljevragen.nl/media/sk/molecuulrooster.jpg">
            <a:extLst>
              <a:ext uri="{FF2B5EF4-FFF2-40B4-BE49-F238E27FC236}">
                <a16:creationId xmlns:a16="http://schemas.microsoft.com/office/drawing/2014/main" id="{5CCE863F-7ABB-4CB1-AEBD-5C2C4F5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28600"/>
            <a:ext cx="2622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aljevragen.nl/media/sk/molecuulrooster.jpg">
            <a:extLst>
              <a:ext uri="{FF2B5EF4-FFF2-40B4-BE49-F238E27FC236}">
                <a16:creationId xmlns:a16="http://schemas.microsoft.com/office/drawing/2014/main" id="{C15E7A42-5CF2-454C-A34D-194E09C7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627813" y="1752600"/>
            <a:ext cx="238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kstvak 18">
            <a:extLst>
              <a:ext uri="{FF2B5EF4-FFF2-40B4-BE49-F238E27FC236}">
                <a16:creationId xmlns:a16="http://schemas.microsoft.com/office/drawing/2014/main" id="{F98350E9-B187-4D7E-957C-CA8255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1183893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00"/>
              <a:t>  </a:t>
            </a:r>
            <a:r>
              <a:rPr lang="nl-NL" altLang="nl-NL" b="1"/>
              <a:t>Cl --Cl</a:t>
            </a:r>
          </a:p>
        </p:txBody>
      </p:sp>
      <p:sp>
        <p:nvSpPr>
          <p:cNvPr id="40972" name="Rechthoek 27">
            <a:extLst>
              <a:ext uri="{FF2B5EF4-FFF2-40B4-BE49-F238E27FC236}">
                <a16:creationId xmlns:a16="http://schemas.microsoft.com/office/drawing/2014/main" id="{27C01164-E13D-40D9-8FDD-C9334DC9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2402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/>
              <a:t>Cl --Cl</a:t>
            </a: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5FD2315-81C8-454D-87E3-3965863DE49C}"/>
              </a:ext>
            </a:extLst>
          </p:cNvPr>
          <p:cNvSpPr/>
          <p:nvPr/>
        </p:nvSpPr>
        <p:spPr>
          <a:xfrm>
            <a:off x="7862888" y="4572000"/>
            <a:ext cx="625475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9663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001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 dirty="0">
                <a:latin typeface="Calibri" panose="020F0502020204030204" pitchFamily="34" charset="0"/>
              </a:rPr>
              <a:t>Moleculaire stoffen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bijv:   Cl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solidFill>
                  <a:srgbClr val="FF0000"/>
                </a:solidFill>
                <a:latin typeface="Calibri" panose="020F0502020204030204" pitchFamily="34" charset="0"/>
              </a:rPr>
              <a:t>(g)</a:t>
            </a:r>
            <a:r>
              <a:rPr lang="nl-NL" altLang="nl-NL" sz="2400" dirty="0">
                <a:latin typeface="Calibri" panose="020F0502020204030204" pitchFamily="34" charset="0"/>
              </a:rPr>
              <a:t>,   </a:t>
            </a:r>
            <a:r>
              <a:rPr lang="nl-NL" altLang="nl-NL" sz="3600" dirty="0">
                <a:latin typeface="Calibri" panose="020F0502020204030204" pitchFamily="34" charset="0"/>
              </a:rPr>
              <a:t>C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3600" dirty="0">
                <a:latin typeface="Calibri" panose="020F0502020204030204" pitchFamily="34" charset="0"/>
              </a:rPr>
              <a:t>H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12</a:t>
            </a:r>
            <a:r>
              <a:rPr lang="nl-NL" altLang="nl-NL" sz="3600" dirty="0">
                <a:latin typeface="Calibri" panose="020F0502020204030204" pitchFamily="34" charset="0"/>
              </a:rPr>
              <a:t>O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moleculen: niet-metaalatomen 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molecuulrooster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>
              <a:tabLst>
                <a:tab pos="265113" algn="l"/>
              </a:tabLst>
            </a:pPr>
            <a:r>
              <a:rPr lang="nl-NL" altLang="nl-NL" sz="3600" dirty="0">
                <a:latin typeface="Calibri" panose="020F0502020204030204" pitchFamily="34" charset="0"/>
              </a:rPr>
              <a:t>- 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molecuulbinding of vanderwaalsbinding</a:t>
            </a:r>
            <a:endParaRPr lang="nl-NL" altLang="nl-NL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pic>
        <p:nvPicPr>
          <p:cNvPr id="40963" name="Picture 2" descr="http://www.aljevragen.nl/media/sk/molecuulrooster.jpg">
            <a:extLst>
              <a:ext uri="{FF2B5EF4-FFF2-40B4-BE49-F238E27FC236}">
                <a16:creationId xmlns:a16="http://schemas.microsoft.com/office/drawing/2014/main" id="{5CCE863F-7ABB-4CB1-AEBD-5C2C4F5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28600"/>
            <a:ext cx="2622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aljevragen.nl/media/sk/molecuulrooster.jpg">
            <a:extLst>
              <a:ext uri="{FF2B5EF4-FFF2-40B4-BE49-F238E27FC236}">
                <a16:creationId xmlns:a16="http://schemas.microsoft.com/office/drawing/2014/main" id="{C15E7A42-5CF2-454C-A34D-194E09C7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627813" y="1752600"/>
            <a:ext cx="238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AD3DC64-3067-438A-BADC-4BAAACDF7FE4}"/>
              </a:ext>
            </a:extLst>
          </p:cNvPr>
          <p:cNvCxnSpPr>
            <a:cxnSpLocks/>
          </p:cNvCxnSpPr>
          <p:nvPr/>
        </p:nvCxnSpPr>
        <p:spPr>
          <a:xfrm flipV="1">
            <a:off x="5807076" y="2302639"/>
            <a:ext cx="1795462" cy="1888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kstvak 18">
            <a:extLst>
              <a:ext uri="{FF2B5EF4-FFF2-40B4-BE49-F238E27FC236}">
                <a16:creationId xmlns:a16="http://schemas.microsoft.com/office/drawing/2014/main" id="{F98350E9-B187-4D7E-957C-CA8255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1183893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00"/>
              <a:t>  </a:t>
            </a:r>
            <a:r>
              <a:rPr lang="nl-NL" altLang="nl-NL" b="1"/>
              <a:t>Cl --Cl</a:t>
            </a:r>
          </a:p>
        </p:txBody>
      </p:sp>
      <p:sp>
        <p:nvSpPr>
          <p:cNvPr id="40972" name="Rechthoek 27">
            <a:extLst>
              <a:ext uri="{FF2B5EF4-FFF2-40B4-BE49-F238E27FC236}">
                <a16:creationId xmlns:a16="http://schemas.microsoft.com/office/drawing/2014/main" id="{27C01164-E13D-40D9-8FDD-C9334DC9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2402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/>
              <a:t>Cl --Cl</a:t>
            </a: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5FD2315-81C8-454D-87E3-3965863DE49C}"/>
              </a:ext>
            </a:extLst>
          </p:cNvPr>
          <p:cNvSpPr/>
          <p:nvPr/>
        </p:nvSpPr>
        <p:spPr>
          <a:xfrm>
            <a:off x="7862888" y="4572000"/>
            <a:ext cx="625475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051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3820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6000" dirty="0" err="1">
                <a:latin typeface="Calibri" panose="020F0502020204030204" pitchFamily="34" charset="0"/>
              </a:rPr>
              <a:t>Moleculaire</a:t>
            </a:r>
            <a:r>
              <a:rPr lang="en-US" altLang="nl-NL" sz="6000" dirty="0">
                <a:latin typeface="Calibri" panose="020F0502020204030204" pitchFamily="34" charset="0"/>
              </a:rPr>
              <a:t> </a:t>
            </a:r>
            <a:r>
              <a:rPr lang="en-US" altLang="nl-NL" sz="6000" dirty="0" err="1">
                <a:latin typeface="Calibri" panose="020F0502020204030204" pitchFamily="34" charset="0"/>
              </a:rPr>
              <a:t>stoffen</a:t>
            </a:r>
            <a:endParaRPr lang="en-US" altLang="nl-NL" sz="6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- bijv:   Cl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2</a:t>
            </a:r>
            <a:r>
              <a:rPr lang="en-US" altLang="nl-NL" sz="2400" dirty="0">
                <a:solidFill>
                  <a:srgbClr val="FF0000"/>
                </a:solidFill>
                <a:latin typeface="Calibri" panose="020F0502020204030204" pitchFamily="34" charset="0"/>
              </a:rPr>
              <a:t>(g)</a:t>
            </a:r>
            <a:r>
              <a:rPr lang="en-US" altLang="nl-NL" sz="2400" dirty="0">
                <a:latin typeface="Calibri" panose="020F0502020204030204" pitchFamily="34" charset="0"/>
              </a:rPr>
              <a:t>,   </a:t>
            </a:r>
            <a:r>
              <a:rPr lang="en-US" altLang="nl-NL" sz="3600" dirty="0">
                <a:latin typeface="Calibri" panose="020F0502020204030204" pitchFamily="34" charset="0"/>
              </a:rPr>
              <a:t>C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6</a:t>
            </a:r>
            <a:r>
              <a:rPr lang="en-US" altLang="nl-NL" sz="3600" dirty="0">
                <a:latin typeface="Calibri" panose="020F0502020204030204" pitchFamily="34" charset="0"/>
              </a:rPr>
              <a:t>H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12</a:t>
            </a:r>
            <a:r>
              <a:rPr lang="en-US" altLang="nl-NL" sz="3600" dirty="0">
                <a:latin typeface="Calibri" panose="020F0502020204030204" pitchFamily="34" charset="0"/>
              </a:rPr>
              <a:t>O</a:t>
            </a:r>
            <a:r>
              <a:rPr lang="en-US" altLang="nl-NL" sz="3600" baseline="-25000" dirty="0">
                <a:latin typeface="Calibri" panose="020F0502020204030204" pitchFamily="34" charset="0"/>
              </a:rPr>
              <a:t>6</a:t>
            </a:r>
            <a:r>
              <a:rPr lang="en-US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- </a:t>
            </a:r>
            <a:r>
              <a:rPr lang="en-US" altLang="nl-NL" sz="3600" dirty="0" err="1">
                <a:latin typeface="Calibri" panose="020F0502020204030204" pitchFamily="34" charset="0"/>
              </a:rPr>
              <a:t>moleculen</a:t>
            </a:r>
            <a:r>
              <a:rPr lang="en-US" altLang="nl-NL" sz="3600" dirty="0">
                <a:latin typeface="Calibri" panose="020F0502020204030204" pitchFamily="34" charset="0"/>
              </a:rPr>
              <a:t>: niet-</a:t>
            </a:r>
            <a:r>
              <a:rPr lang="en-US" altLang="nl-NL" sz="3600" dirty="0" err="1">
                <a:latin typeface="Calibri" panose="020F0502020204030204" pitchFamily="34" charset="0"/>
              </a:rPr>
              <a:t>metaalatomen</a:t>
            </a:r>
            <a:r>
              <a:rPr lang="en-US" altLang="nl-NL" sz="36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3600" dirty="0">
                <a:latin typeface="Calibri" panose="020F0502020204030204" pitchFamily="34" charset="0"/>
              </a:rPr>
              <a:t>- </a:t>
            </a:r>
            <a:r>
              <a:rPr lang="en-US" altLang="nl-NL" sz="3600" dirty="0" err="1">
                <a:latin typeface="Calibri" panose="020F0502020204030204" pitchFamily="34" charset="0"/>
              </a:rPr>
              <a:t>molecuulrooster</a:t>
            </a:r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>
              <a:tabLst>
                <a:tab pos="265113" algn="l"/>
              </a:tabLst>
            </a:pPr>
            <a:r>
              <a:rPr lang="en-US" altLang="nl-NL" sz="3600" dirty="0">
                <a:latin typeface="Calibri" panose="020F0502020204030204" pitchFamily="34" charset="0"/>
              </a:rPr>
              <a:t>- molecuulbinding of vanderwaalsbinding:   	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zwak</a:t>
            </a:r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dus</a:t>
            </a:r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een</a:t>
            </a:r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laag</a:t>
            </a:r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smeltpunt</a:t>
            </a:r>
            <a:r>
              <a:rPr lang="en-US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 en </a:t>
            </a:r>
            <a:r>
              <a:rPr lang="en-US" altLang="nl-NL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kookpunt</a:t>
            </a:r>
            <a:endParaRPr lang="en-US" altLang="nl-NL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en-US" altLang="nl-NL" sz="3600" dirty="0">
              <a:latin typeface="Calibri" panose="020F0502020204030204" pitchFamily="34" charset="0"/>
            </a:endParaRPr>
          </a:p>
        </p:txBody>
      </p:sp>
      <p:pic>
        <p:nvPicPr>
          <p:cNvPr id="40963" name="Picture 2" descr="http://www.aljevragen.nl/media/sk/molecuulrooster.jpg">
            <a:extLst>
              <a:ext uri="{FF2B5EF4-FFF2-40B4-BE49-F238E27FC236}">
                <a16:creationId xmlns:a16="http://schemas.microsoft.com/office/drawing/2014/main" id="{5CCE863F-7ABB-4CB1-AEBD-5C2C4F5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28600"/>
            <a:ext cx="2622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aljevragen.nl/media/sk/molecuulrooster.jpg">
            <a:extLst>
              <a:ext uri="{FF2B5EF4-FFF2-40B4-BE49-F238E27FC236}">
                <a16:creationId xmlns:a16="http://schemas.microsoft.com/office/drawing/2014/main" id="{C15E7A42-5CF2-454C-A34D-194E09C7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627813" y="1752600"/>
            <a:ext cx="238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AD3DC64-3067-438A-BADC-4BAAACDF7FE4}"/>
              </a:ext>
            </a:extLst>
          </p:cNvPr>
          <p:cNvCxnSpPr>
            <a:cxnSpLocks/>
          </p:cNvCxnSpPr>
          <p:nvPr/>
        </p:nvCxnSpPr>
        <p:spPr>
          <a:xfrm flipV="1">
            <a:off x="5807076" y="2302639"/>
            <a:ext cx="1795462" cy="1888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kstvak 18">
            <a:extLst>
              <a:ext uri="{FF2B5EF4-FFF2-40B4-BE49-F238E27FC236}">
                <a16:creationId xmlns:a16="http://schemas.microsoft.com/office/drawing/2014/main" id="{F98350E9-B187-4D7E-957C-CA8255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1183893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00"/>
              <a:t>  </a:t>
            </a:r>
            <a:r>
              <a:rPr lang="nl-NL" altLang="nl-NL" b="1"/>
              <a:t>Cl --Cl</a:t>
            </a:r>
          </a:p>
        </p:txBody>
      </p:sp>
      <p:sp>
        <p:nvSpPr>
          <p:cNvPr id="40972" name="Rechthoek 27">
            <a:extLst>
              <a:ext uri="{FF2B5EF4-FFF2-40B4-BE49-F238E27FC236}">
                <a16:creationId xmlns:a16="http://schemas.microsoft.com/office/drawing/2014/main" id="{27C01164-E13D-40D9-8FDD-C9334DC9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2402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/>
              <a:t>Cl --Cl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0511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vak 5">
            <a:extLst>
              <a:ext uri="{FF2B5EF4-FFF2-40B4-BE49-F238E27FC236}">
                <a16:creationId xmlns:a16="http://schemas.microsoft.com/office/drawing/2014/main" id="{4F73D351-FD74-432E-99FA-251AA683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600"/>
            <a:ext cx="861536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6000" dirty="0">
                <a:latin typeface="Calibri" panose="020F0502020204030204" pitchFamily="34" charset="0"/>
              </a:rPr>
              <a:t>Moleculaire stoffen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bijv:   Cl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latin typeface="Calibri" panose="020F0502020204030204" pitchFamily="34" charset="0"/>
              </a:rPr>
              <a:t>(g),   </a:t>
            </a:r>
            <a:r>
              <a:rPr lang="nl-NL" altLang="nl-NL" sz="3600" dirty="0">
                <a:latin typeface="Calibri" panose="020F0502020204030204" pitchFamily="34" charset="0"/>
              </a:rPr>
              <a:t>C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3600" dirty="0">
                <a:latin typeface="Calibri" panose="020F0502020204030204" pitchFamily="34" charset="0"/>
              </a:rPr>
              <a:t>H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12</a:t>
            </a:r>
            <a:r>
              <a:rPr lang="nl-NL" altLang="nl-NL" sz="3600" dirty="0">
                <a:latin typeface="Calibri" panose="020F0502020204030204" pitchFamily="34" charset="0"/>
              </a:rPr>
              <a:t>O</a:t>
            </a:r>
            <a:r>
              <a:rPr lang="nl-NL" altLang="nl-NL" sz="3600" baseline="-25000" dirty="0">
                <a:latin typeface="Calibri" panose="020F0502020204030204" pitchFamily="34" charset="0"/>
              </a:rPr>
              <a:t>6</a:t>
            </a:r>
            <a:r>
              <a:rPr lang="nl-NL" altLang="nl-NL" sz="2800" dirty="0">
                <a:latin typeface="Calibri" panose="020F0502020204030204" pitchFamily="34" charset="0"/>
              </a:rPr>
              <a:t>(s)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moleculen: niet-metaalatomen 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molecuulrooster</a:t>
            </a:r>
          </a:p>
          <a:p>
            <a:pPr eaLnBrk="1" hangingPunct="1"/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>
              <a:tabLst>
                <a:tab pos="265113" algn="l"/>
              </a:tabLst>
            </a:pPr>
            <a:r>
              <a:rPr lang="nl-NL" altLang="nl-NL" sz="3600" dirty="0">
                <a:latin typeface="Calibri" panose="020F0502020204030204" pitchFamily="34" charset="0"/>
              </a:rPr>
              <a:t>- molecuulbinding of vanderwaalsbinding:   	zwak, dus een laag smeltpunt en kookpunt</a:t>
            </a:r>
          </a:p>
          <a:p>
            <a:pPr eaLnBrk="1" hangingPunct="1">
              <a:tabLst>
                <a:tab pos="265113" algn="l"/>
              </a:tabLst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altLang="nl-NL" sz="3600" dirty="0">
                <a:latin typeface="Calibri" panose="020F0502020204030204" pitchFamily="34" charset="0"/>
              </a:rPr>
              <a:t>- </a:t>
            </a:r>
            <a:r>
              <a:rPr lang="nl-NL" altLang="nl-NL" sz="3600" dirty="0">
                <a:solidFill>
                  <a:srgbClr val="FF0000"/>
                </a:solidFill>
                <a:latin typeface="Calibri" panose="020F0502020204030204" pitchFamily="34" charset="0"/>
              </a:rPr>
              <a:t>stroomgeleiding: nee</a:t>
            </a: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3600" dirty="0">
              <a:latin typeface="Calibri" panose="020F0502020204030204" pitchFamily="34" charset="0"/>
            </a:endParaRPr>
          </a:p>
        </p:txBody>
      </p:sp>
      <p:pic>
        <p:nvPicPr>
          <p:cNvPr id="40963" name="Picture 2" descr="http://www.aljevragen.nl/media/sk/molecuulrooster.jpg">
            <a:extLst>
              <a:ext uri="{FF2B5EF4-FFF2-40B4-BE49-F238E27FC236}">
                <a16:creationId xmlns:a16="http://schemas.microsoft.com/office/drawing/2014/main" id="{5CCE863F-7ABB-4CB1-AEBD-5C2C4F5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28600"/>
            <a:ext cx="2622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aljevragen.nl/media/sk/molecuulrooster.jpg">
            <a:extLst>
              <a:ext uri="{FF2B5EF4-FFF2-40B4-BE49-F238E27FC236}">
                <a16:creationId xmlns:a16="http://schemas.microsoft.com/office/drawing/2014/main" id="{C15E7A42-5CF2-454C-A34D-194E09C7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627813" y="1752600"/>
            <a:ext cx="238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AD3DC64-3067-438A-BADC-4BAAACDF7FE4}"/>
              </a:ext>
            </a:extLst>
          </p:cNvPr>
          <p:cNvCxnSpPr>
            <a:cxnSpLocks/>
          </p:cNvCxnSpPr>
          <p:nvPr/>
        </p:nvCxnSpPr>
        <p:spPr>
          <a:xfrm flipV="1">
            <a:off x="5807076" y="2302639"/>
            <a:ext cx="1795462" cy="1888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kstvak 18">
            <a:extLst>
              <a:ext uri="{FF2B5EF4-FFF2-40B4-BE49-F238E27FC236}">
                <a16:creationId xmlns:a16="http://schemas.microsoft.com/office/drawing/2014/main" id="{F98350E9-B187-4D7E-957C-CA8255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6" y="1183893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400"/>
              <a:t>  </a:t>
            </a:r>
            <a:r>
              <a:rPr lang="nl-NL" altLang="nl-NL" b="1"/>
              <a:t>Cl --Cl</a:t>
            </a:r>
          </a:p>
        </p:txBody>
      </p:sp>
      <p:sp>
        <p:nvSpPr>
          <p:cNvPr id="40972" name="Rechthoek 27">
            <a:extLst>
              <a:ext uri="{FF2B5EF4-FFF2-40B4-BE49-F238E27FC236}">
                <a16:creationId xmlns:a16="http://schemas.microsoft.com/office/drawing/2014/main" id="{27C01164-E13D-40D9-8FDD-C9334DC9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2402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/>
              <a:t>Cl --Cl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A939B83E-C841-49FE-98A5-C445D5020E86}"/>
              </a:ext>
            </a:extLst>
          </p:cNvPr>
          <p:cNvSpPr/>
          <p:nvPr/>
        </p:nvSpPr>
        <p:spPr>
          <a:xfrm>
            <a:off x="6510338" y="6586538"/>
            <a:ext cx="989012" cy="2952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34517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537</Words>
  <Application>Microsoft Office PowerPoint</Application>
  <PresentationFormat>Diavoorstelling (4:3)</PresentationFormat>
  <Paragraphs>165</Paragraphs>
  <Slides>39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Office-thema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ST.Bonifatius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bodp</dc:creator>
  <cp:lastModifiedBy>Paul Boddeke</cp:lastModifiedBy>
  <cp:revision>106</cp:revision>
  <dcterms:created xsi:type="dcterms:W3CDTF">2013-02-01T08:26:24Z</dcterms:created>
  <dcterms:modified xsi:type="dcterms:W3CDTF">2023-02-08T10:42:30Z</dcterms:modified>
</cp:coreProperties>
</file>